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8D_A952A54A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92_61835988.xml" ContentType="application/vnd.ms-powerpoint.comments+xml"/>
  <Override PartName="/ppt/comments/modernComment_193_D618DF08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2" r:id="rId1"/>
    <p:sldMasterId id="2147483659" r:id="rId2"/>
  </p:sldMasterIdLst>
  <p:notesMasterIdLst>
    <p:notesMasterId r:id="rId11"/>
  </p:notesMasterIdLst>
  <p:sldIdLst>
    <p:sldId id="397" r:id="rId3"/>
    <p:sldId id="345" r:id="rId4"/>
    <p:sldId id="346" r:id="rId5"/>
    <p:sldId id="401" r:id="rId6"/>
    <p:sldId id="402" r:id="rId7"/>
    <p:sldId id="403" r:id="rId8"/>
    <p:sldId id="360" r:id="rId9"/>
    <p:sldId id="361" r:id="rId10"/>
  </p:sldIdLst>
  <p:sldSz cx="12192000" cy="6858000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2" userDrawn="1">
          <p15:clr>
            <a:srgbClr val="A4A3A4"/>
          </p15:clr>
        </p15:guide>
        <p15:guide id="2" pos="24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96AE0F-A4A6-5D36-2E08-3FD5AA697FA4}" name="Usuário Convidado" initials="UC" userId="S::urn:spo:tenantanon#0cb9e5a0-0eb0-434d-93b1-2dd079999dc1::" providerId="AD"/>
  <p188:author id="{4747CB3B-0CD3-9A78-1F29-82067047000B}" name="Fernanda Manso - CRA-ES" initials="F" userId="S::fernanda.manso@craes.org.br::6ed16fe2-7bdf-4e59-97e6-caddf0b3a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CEFF"/>
    <a:srgbClr val="2E86FF"/>
    <a:srgbClr val="00A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FB2E3-2B44-47A7-9422-57E5D6B4BA7F}" v="2" dt="2025-07-09T22:24:23.4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44"/>
      </p:cViewPr>
      <p:guideLst>
        <p:guide orient="horz" pos="2612"/>
        <p:guide pos="24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tenantanon#0cb9e5a0-0eb0-434d-93b1-2dd079999dc1::" providerId="AD" clId="Web-{CA11E252-6545-1B11-1A66-4888CF04061C}"/>
    <pc:docChg chg="mod addSld modSld">
      <pc:chgData name="Usuário Convidado" userId="S::urn:spo:tenantanon#0cb9e5a0-0eb0-434d-93b1-2dd079999dc1::" providerId="AD" clId="Web-{CA11E252-6545-1B11-1A66-4888CF04061C}" dt="2025-06-30T13:31:34.245" v="33" actId="20577"/>
      <pc:docMkLst>
        <pc:docMk/>
      </pc:docMkLst>
      <pc:sldChg chg="modSp">
        <pc:chgData name="Usuário Convidado" userId="S::urn:spo:tenantanon#0cb9e5a0-0eb0-434d-93b1-2dd079999dc1::" providerId="AD" clId="Web-{CA11E252-6545-1B11-1A66-4888CF04061C}" dt="2025-06-30T13:26:38.799" v="7" actId="20577"/>
        <pc:sldMkLst>
          <pc:docMk/>
          <pc:sldMk cId="2827098796" sldId="345"/>
        </pc:sldMkLst>
        <pc:spChg chg="mod">
          <ac:chgData name="Usuário Convidado" userId="S::urn:spo:tenantanon#0cb9e5a0-0eb0-434d-93b1-2dd079999dc1::" providerId="AD" clId="Web-{CA11E252-6545-1B11-1A66-4888CF04061C}" dt="2025-06-30T13:26:38.799" v="7" actId="20577"/>
          <ac:spMkLst>
            <pc:docMk/>
            <pc:sldMk cId="2827098796" sldId="345"/>
            <ac:spMk id="6" creationId="{A39D1233-5A5F-D388-0FFD-1824C0DA31F0}"/>
          </ac:spMkLst>
        </pc:spChg>
      </pc:sldChg>
      <pc:sldChg chg="modSp">
        <pc:chgData name="Usuário Convidado" userId="S::urn:spo:tenantanon#0cb9e5a0-0eb0-434d-93b1-2dd079999dc1::" providerId="AD" clId="Web-{CA11E252-6545-1B11-1A66-4888CF04061C}" dt="2025-06-30T13:28:51.131" v="20" actId="20577"/>
        <pc:sldMkLst>
          <pc:docMk/>
          <pc:sldMk cId="1635998088" sldId="402"/>
        </pc:sldMkLst>
        <pc:spChg chg="mod">
          <ac:chgData name="Usuário Convidado" userId="S::urn:spo:tenantanon#0cb9e5a0-0eb0-434d-93b1-2dd079999dc1::" providerId="AD" clId="Web-{CA11E252-6545-1B11-1A66-4888CF04061C}" dt="2025-06-30T13:28:51.131" v="20" actId="20577"/>
          <ac:spMkLst>
            <pc:docMk/>
            <pc:sldMk cId="1635998088" sldId="402"/>
            <ac:spMk id="4" creationId="{D3B6ED93-60B6-B8E5-81E2-D417A24DC42A}"/>
          </ac:spMkLst>
        </pc:spChg>
      </pc:sldChg>
      <pc:sldChg chg="addSp delSp modSp new">
        <pc:chgData name="Usuário Convidado" userId="S::urn:spo:tenantanon#0cb9e5a0-0eb0-434d-93b1-2dd079999dc1::" providerId="AD" clId="Web-{CA11E252-6545-1B11-1A66-4888CF04061C}" dt="2025-06-30T13:31:34.245" v="33" actId="20577"/>
        <pc:sldMkLst>
          <pc:docMk/>
          <pc:sldMk cId="3591954184" sldId="403"/>
        </pc:sldMkLst>
        <pc:spChg chg="mod">
          <ac:chgData name="Usuário Convidado" userId="S::urn:spo:tenantanon#0cb9e5a0-0eb0-434d-93b1-2dd079999dc1::" providerId="AD" clId="Web-{CA11E252-6545-1B11-1A66-4888CF04061C}" dt="2025-06-30T13:31:34.245" v="33" actId="20577"/>
          <ac:spMkLst>
            <pc:docMk/>
            <pc:sldMk cId="3591954184" sldId="403"/>
            <ac:spMk id="3" creationId="{C692C6BC-0CE1-3A60-80C5-B56FC1263DD0}"/>
          </ac:spMkLst>
        </pc:spChg>
      </pc:sldChg>
    </pc:docChg>
  </pc:docChgLst>
  <pc:docChgLst>
    <pc:chgData name="Fernanda Manso - CRA-ES" userId="6ed16fe2-7bdf-4e59-97e6-caddf0b3a620" providerId="ADAL" clId="{975A9466-9218-47AB-B6C2-A3610409EF20}"/>
    <pc:docChg chg="undo custSel addSld delSld modSld addMainMaster delMainMaster">
      <pc:chgData name="Fernanda Manso - CRA-ES" userId="6ed16fe2-7bdf-4e59-97e6-caddf0b3a620" providerId="ADAL" clId="{975A9466-9218-47AB-B6C2-A3610409EF20}" dt="2025-06-18T19:03:02.371" v="859" actId="1076"/>
      <pc:docMkLst>
        <pc:docMk/>
      </pc:docMkLst>
      <pc:sldChg chg="addSp delSp modSp mod modTransition">
        <pc:chgData name="Fernanda Manso - CRA-ES" userId="6ed16fe2-7bdf-4e59-97e6-caddf0b3a620" providerId="ADAL" clId="{975A9466-9218-47AB-B6C2-A3610409EF20}" dt="2025-06-18T18:29:53.614" v="542" actId="1076"/>
        <pc:sldMkLst>
          <pc:docMk/>
          <pc:sldMk cId="2827098796" sldId="345"/>
        </pc:sldMkLst>
        <pc:spChg chg="mod">
          <ac:chgData name="Fernanda Manso - CRA-ES" userId="6ed16fe2-7bdf-4e59-97e6-caddf0b3a620" providerId="ADAL" clId="{975A9466-9218-47AB-B6C2-A3610409EF20}" dt="2025-06-18T18:29:51.228" v="541" actId="1076"/>
          <ac:spMkLst>
            <pc:docMk/>
            <pc:sldMk cId="2827098796" sldId="345"/>
            <ac:spMk id="6" creationId="{A39D1233-5A5F-D388-0FFD-1824C0DA31F0}"/>
          </ac:spMkLst>
        </pc:spChg>
        <pc:spChg chg="mod">
          <ac:chgData name="Fernanda Manso - CRA-ES" userId="6ed16fe2-7bdf-4e59-97e6-caddf0b3a620" providerId="ADAL" clId="{975A9466-9218-47AB-B6C2-A3610409EF20}" dt="2025-06-18T18:29:53.614" v="542" actId="1076"/>
          <ac:spMkLst>
            <pc:docMk/>
            <pc:sldMk cId="2827098796" sldId="345"/>
            <ac:spMk id="82" creationId="{00000000-0000-0000-0000-000000000000}"/>
          </ac:spMkLst>
        </pc:spChg>
        <pc:spChg chg="mod">
          <ac:chgData name="Fernanda Manso - CRA-ES" userId="6ed16fe2-7bdf-4e59-97e6-caddf0b3a620" providerId="ADAL" clId="{975A9466-9218-47AB-B6C2-A3610409EF20}" dt="2025-06-18T18:13:08.581" v="199" actId="255"/>
          <ac:spMkLst>
            <pc:docMk/>
            <pc:sldMk cId="2827098796" sldId="345"/>
            <ac:spMk id="135" creationId="{00000000-0000-0000-0000-000000000000}"/>
          </ac:spMkLst>
        </pc:spChg>
        <pc:picChg chg="add mod">
          <ac:chgData name="Fernanda Manso - CRA-ES" userId="6ed16fe2-7bdf-4e59-97e6-caddf0b3a620" providerId="ADAL" clId="{975A9466-9218-47AB-B6C2-A3610409EF20}" dt="2025-06-18T18:29:43.750" v="538" actId="1076"/>
          <ac:picMkLst>
            <pc:docMk/>
            <pc:sldMk cId="2827098796" sldId="345"/>
            <ac:picMk id="5" creationId="{34A3312B-96D0-D941-0046-A90550865E2A}"/>
          </ac:picMkLst>
        </pc:picChg>
        <pc:picChg chg="mod">
          <ac:chgData name="Fernanda Manso - CRA-ES" userId="6ed16fe2-7bdf-4e59-97e6-caddf0b3a620" providerId="ADAL" clId="{975A9466-9218-47AB-B6C2-A3610409EF20}" dt="2025-06-18T18:13:18.887" v="203" actId="1076"/>
          <ac:picMkLst>
            <pc:docMk/>
            <pc:sldMk cId="2827098796" sldId="345"/>
            <ac:picMk id="134" creationId="{00000000-0000-0000-0000-000000000000}"/>
          </ac:picMkLst>
        </pc:picChg>
      </pc:sldChg>
      <pc:sldChg chg="addSp delSp modSp mod">
        <pc:chgData name="Fernanda Manso - CRA-ES" userId="6ed16fe2-7bdf-4e59-97e6-caddf0b3a620" providerId="ADAL" clId="{975A9466-9218-47AB-B6C2-A3610409EF20}" dt="2025-06-18T18:44:07.188" v="625" actId="1076"/>
        <pc:sldMkLst>
          <pc:docMk/>
          <pc:sldMk cId="1738803094" sldId="346"/>
        </pc:sldMkLst>
        <pc:spChg chg="mod">
          <ac:chgData name="Fernanda Manso - CRA-ES" userId="6ed16fe2-7bdf-4e59-97e6-caddf0b3a620" providerId="ADAL" clId="{975A9466-9218-47AB-B6C2-A3610409EF20}" dt="2025-06-18T18:44:07.188" v="625" actId="1076"/>
          <ac:spMkLst>
            <pc:docMk/>
            <pc:sldMk cId="1738803094" sldId="346"/>
            <ac:spMk id="4" creationId="{5A5C7B44-907A-9628-5E02-4DE6EFDB48CF}"/>
          </ac:spMkLst>
        </pc:spChg>
        <pc:spChg chg="add mod">
          <ac:chgData name="Fernanda Manso - CRA-ES" userId="6ed16fe2-7bdf-4e59-97e6-caddf0b3a620" providerId="ADAL" clId="{975A9466-9218-47AB-B6C2-A3610409EF20}" dt="2025-06-18T18:44:03.591" v="624"/>
          <ac:spMkLst>
            <pc:docMk/>
            <pc:sldMk cId="1738803094" sldId="346"/>
            <ac:spMk id="6" creationId="{6358B3CD-0171-BDBA-36B7-E39A1EAB5BD2}"/>
          </ac:spMkLst>
        </pc:spChg>
        <pc:spChg chg="add mod">
          <ac:chgData name="Fernanda Manso - CRA-ES" userId="6ed16fe2-7bdf-4e59-97e6-caddf0b3a620" providerId="ADAL" clId="{975A9466-9218-47AB-B6C2-A3610409EF20}" dt="2025-06-18T18:44:03.591" v="624"/>
          <ac:spMkLst>
            <pc:docMk/>
            <pc:sldMk cId="1738803094" sldId="346"/>
            <ac:spMk id="10" creationId="{F0014151-0B4C-49E3-79BC-0C75362B1685}"/>
          </ac:spMkLst>
        </pc:spChg>
        <pc:picChg chg="add mod">
          <ac:chgData name="Fernanda Manso - CRA-ES" userId="6ed16fe2-7bdf-4e59-97e6-caddf0b3a620" providerId="ADAL" clId="{975A9466-9218-47AB-B6C2-A3610409EF20}" dt="2025-06-18T18:29:58.204" v="544"/>
          <ac:picMkLst>
            <pc:docMk/>
            <pc:sldMk cId="1738803094" sldId="346"/>
            <ac:picMk id="3" creationId="{D29B3D93-584C-A433-7273-06B5AA46EBAB}"/>
          </ac:picMkLst>
        </pc:picChg>
      </pc:sldChg>
      <pc:sldChg chg="delSp del mod">
        <pc:chgData name="Fernanda Manso - CRA-ES" userId="6ed16fe2-7bdf-4e59-97e6-caddf0b3a620" providerId="ADAL" clId="{975A9466-9218-47AB-B6C2-A3610409EF20}" dt="2025-06-18T18:40:24.541" v="583" actId="2696"/>
        <pc:sldMkLst>
          <pc:docMk/>
          <pc:sldMk cId="1710986155" sldId="351"/>
        </pc:sldMkLst>
      </pc:sldChg>
      <pc:sldChg chg="del">
        <pc:chgData name="Fernanda Manso - CRA-ES" userId="6ed16fe2-7bdf-4e59-97e6-caddf0b3a620" providerId="ADAL" clId="{975A9466-9218-47AB-B6C2-A3610409EF20}" dt="2025-06-18T18:40:27.881" v="584" actId="2696"/>
        <pc:sldMkLst>
          <pc:docMk/>
          <pc:sldMk cId="911888094" sldId="355"/>
        </pc:sldMkLst>
      </pc:sldChg>
      <pc:sldChg chg="add del">
        <pc:chgData name="Fernanda Manso - CRA-ES" userId="6ed16fe2-7bdf-4e59-97e6-caddf0b3a620" providerId="ADAL" clId="{975A9466-9218-47AB-B6C2-A3610409EF20}" dt="2025-06-18T18:59:49.936" v="657" actId="47"/>
        <pc:sldMkLst>
          <pc:docMk/>
          <pc:sldMk cId="1597555591" sldId="357"/>
        </pc:sldMkLst>
      </pc:sldChg>
      <pc:sldChg chg="add del">
        <pc:chgData name="Fernanda Manso - CRA-ES" userId="6ed16fe2-7bdf-4e59-97e6-caddf0b3a620" providerId="ADAL" clId="{975A9466-9218-47AB-B6C2-A3610409EF20}" dt="2025-06-18T18:59:49.018" v="656" actId="47"/>
        <pc:sldMkLst>
          <pc:docMk/>
          <pc:sldMk cId="2441735086" sldId="358"/>
        </pc:sldMkLst>
      </pc:sldChg>
      <pc:sldChg chg="modSp mod">
        <pc:chgData name="Fernanda Manso - CRA-ES" userId="6ed16fe2-7bdf-4e59-97e6-caddf0b3a620" providerId="ADAL" clId="{975A9466-9218-47AB-B6C2-A3610409EF20}" dt="2025-06-18T18:59:57.147" v="670" actId="14100"/>
        <pc:sldMkLst>
          <pc:docMk/>
          <pc:sldMk cId="2451521798" sldId="360"/>
        </pc:sldMkLst>
        <pc:spChg chg="mod">
          <ac:chgData name="Fernanda Manso - CRA-ES" userId="6ed16fe2-7bdf-4e59-97e6-caddf0b3a620" providerId="ADAL" clId="{975A9466-9218-47AB-B6C2-A3610409EF20}" dt="2025-06-18T18:59:57.147" v="670" actId="14100"/>
          <ac:spMkLst>
            <pc:docMk/>
            <pc:sldMk cId="2451521798" sldId="360"/>
            <ac:spMk id="220" creationId="{00000000-0000-0000-0000-000000000000}"/>
          </ac:spMkLst>
        </pc:spChg>
      </pc:sldChg>
      <pc:sldChg chg="addSp delSp modSp mod">
        <pc:chgData name="Fernanda Manso - CRA-ES" userId="6ed16fe2-7bdf-4e59-97e6-caddf0b3a620" providerId="ADAL" clId="{975A9466-9218-47AB-B6C2-A3610409EF20}" dt="2025-06-18T19:01:11.447" v="747" actId="1076"/>
        <pc:sldMkLst>
          <pc:docMk/>
          <pc:sldMk cId="2799293405" sldId="361"/>
        </pc:sldMkLst>
        <pc:spChg chg="add mod">
          <ac:chgData name="Fernanda Manso - CRA-ES" userId="6ed16fe2-7bdf-4e59-97e6-caddf0b3a620" providerId="ADAL" clId="{975A9466-9218-47AB-B6C2-A3610409EF20}" dt="2025-06-18T19:00:44.640" v="738" actId="122"/>
          <ac:spMkLst>
            <pc:docMk/>
            <pc:sldMk cId="2799293405" sldId="361"/>
            <ac:spMk id="2" creationId="{B2BB7F27-4E6F-6E43-EE4A-BEF2009F7456}"/>
          </ac:spMkLst>
        </pc:spChg>
        <pc:spChg chg="mod">
          <ac:chgData name="Fernanda Manso - CRA-ES" userId="6ed16fe2-7bdf-4e59-97e6-caddf0b3a620" providerId="ADAL" clId="{975A9466-9218-47AB-B6C2-A3610409EF20}" dt="2025-06-18T19:01:11.447" v="747" actId="1076"/>
          <ac:spMkLst>
            <pc:docMk/>
            <pc:sldMk cId="2799293405" sldId="361"/>
            <ac:spMk id="95" creationId="{F6D6A2A2-668F-440C-99B0-EF2BEA41156E}"/>
          </ac:spMkLst>
        </pc:spChg>
        <pc:picChg chg="mod">
          <ac:chgData name="Fernanda Manso - CRA-ES" userId="6ed16fe2-7bdf-4e59-97e6-caddf0b3a620" providerId="ADAL" clId="{975A9466-9218-47AB-B6C2-A3610409EF20}" dt="2025-06-18T19:01:11.447" v="747" actId="1076"/>
          <ac:picMkLst>
            <pc:docMk/>
            <pc:sldMk cId="2799293405" sldId="361"/>
            <ac:picMk id="10" creationId="{0074855A-063B-C442-0E22-0C4BEE7B2BC3}"/>
          </ac:picMkLst>
        </pc:picChg>
      </pc:sldChg>
      <pc:sldChg chg="addSp delSp modSp del mod">
        <pc:chgData name="Fernanda Manso - CRA-ES" userId="6ed16fe2-7bdf-4e59-97e6-caddf0b3a620" providerId="ADAL" clId="{975A9466-9218-47AB-B6C2-A3610409EF20}" dt="2025-06-18T19:02:08.077" v="794" actId="47"/>
        <pc:sldMkLst>
          <pc:docMk/>
          <pc:sldMk cId="3686393145" sldId="365"/>
        </pc:sldMkLst>
      </pc:sldChg>
      <pc:sldChg chg="del">
        <pc:chgData name="Fernanda Manso - CRA-ES" userId="6ed16fe2-7bdf-4e59-97e6-caddf0b3a620" providerId="ADAL" clId="{975A9466-9218-47AB-B6C2-A3610409EF20}" dt="2025-06-18T18:29:27.564" v="531" actId="47"/>
        <pc:sldMkLst>
          <pc:docMk/>
          <pc:sldMk cId="1225210688" sldId="370"/>
        </pc:sldMkLst>
      </pc:sldChg>
      <pc:sldChg chg="del">
        <pc:chgData name="Fernanda Manso - CRA-ES" userId="6ed16fe2-7bdf-4e59-97e6-caddf0b3a620" providerId="ADAL" clId="{975A9466-9218-47AB-B6C2-A3610409EF20}" dt="2025-06-18T18:40:49.390" v="588" actId="47"/>
        <pc:sldMkLst>
          <pc:docMk/>
          <pc:sldMk cId="1364214455" sldId="393"/>
        </pc:sldMkLst>
      </pc:sldChg>
      <pc:sldChg chg="add del">
        <pc:chgData name="Fernanda Manso - CRA-ES" userId="6ed16fe2-7bdf-4e59-97e6-caddf0b3a620" providerId="ADAL" clId="{975A9466-9218-47AB-B6C2-A3610409EF20}" dt="2025-06-18T18:59:45.528" v="655" actId="47"/>
        <pc:sldMkLst>
          <pc:docMk/>
          <pc:sldMk cId="2880235263" sldId="395"/>
        </pc:sldMkLst>
      </pc:sldChg>
      <pc:sldChg chg="addSp delSp modSp mod">
        <pc:chgData name="Fernanda Manso - CRA-ES" userId="6ed16fe2-7bdf-4e59-97e6-caddf0b3a620" providerId="ADAL" clId="{975A9466-9218-47AB-B6C2-A3610409EF20}" dt="2025-06-18T19:03:02.371" v="859" actId="1076"/>
        <pc:sldMkLst>
          <pc:docMk/>
          <pc:sldMk cId="2840765770" sldId="397"/>
        </pc:sldMkLst>
        <pc:spChg chg="add mod">
          <ac:chgData name="Fernanda Manso - CRA-ES" userId="6ed16fe2-7bdf-4e59-97e6-caddf0b3a620" providerId="ADAL" clId="{975A9466-9218-47AB-B6C2-A3610409EF20}" dt="2025-06-18T19:03:02.371" v="859" actId="1076"/>
          <ac:spMkLst>
            <pc:docMk/>
            <pc:sldMk cId="2840765770" sldId="397"/>
            <ac:spMk id="3" creationId="{683456B5-EACE-1BAC-40F5-43D6723EFA30}"/>
          </ac:spMkLst>
        </pc:spChg>
        <pc:picChg chg="mod">
          <ac:chgData name="Fernanda Manso - CRA-ES" userId="6ed16fe2-7bdf-4e59-97e6-caddf0b3a620" providerId="ADAL" clId="{975A9466-9218-47AB-B6C2-A3610409EF20}" dt="2025-06-18T19:02:57.083" v="857" actId="1076"/>
          <ac:picMkLst>
            <pc:docMk/>
            <pc:sldMk cId="2840765770" sldId="397"/>
            <ac:picMk id="4" creationId="{E325BD12-D816-1712-EE74-B5B5DBD7829E}"/>
          </ac:picMkLst>
        </pc:picChg>
        <pc:picChg chg="mod">
          <ac:chgData name="Fernanda Manso - CRA-ES" userId="6ed16fe2-7bdf-4e59-97e6-caddf0b3a620" providerId="ADAL" clId="{975A9466-9218-47AB-B6C2-A3610409EF20}" dt="2025-06-18T18:10:55.414" v="4" actId="1076"/>
          <ac:picMkLst>
            <pc:docMk/>
            <pc:sldMk cId="2840765770" sldId="397"/>
            <ac:picMk id="5" creationId="{EE7713C2-5CE5-CE84-BB6C-B8EBE7AEB636}"/>
          </ac:picMkLst>
        </pc:picChg>
      </pc:sldChg>
      <pc:sldChg chg="del">
        <pc:chgData name="Fernanda Manso - CRA-ES" userId="6ed16fe2-7bdf-4e59-97e6-caddf0b3a620" providerId="ADAL" clId="{975A9466-9218-47AB-B6C2-A3610409EF20}" dt="2025-06-18T18:40:46.245" v="586" actId="47"/>
        <pc:sldMkLst>
          <pc:docMk/>
          <pc:sldMk cId="956296148" sldId="398"/>
        </pc:sldMkLst>
      </pc:sldChg>
      <pc:sldChg chg="del">
        <pc:chgData name="Fernanda Manso - CRA-ES" userId="6ed16fe2-7bdf-4e59-97e6-caddf0b3a620" providerId="ADAL" clId="{975A9466-9218-47AB-B6C2-A3610409EF20}" dt="2025-06-18T18:40:44.403" v="585" actId="47"/>
        <pc:sldMkLst>
          <pc:docMk/>
          <pc:sldMk cId="2251666757" sldId="399"/>
        </pc:sldMkLst>
      </pc:sldChg>
      <pc:sldChg chg="del">
        <pc:chgData name="Fernanda Manso - CRA-ES" userId="6ed16fe2-7bdf-4e59-97e6-caddf0b3a620" providerId="ADAL" clId="{975A9466-9218-47AB-B6C2-A3610409EF20}" dt="2025-06-18T18:40:47.888" v="587" actId="47"/>
        <pc:sldMkLst>
          <pc:docMk/>
          <pc:sldMk cId="3091910329" sldId="400"/>
        </pc:sldMkLst>
      </pc:sldChg>
      <pc:sldChg chg="addSp delSp modSp add mod">
        <pc:chgData name="Fernanda Manso - CRA-ES" userId="6ed16fe2-7bdf-4e59-97e6-caddf0b3a620" providerId="ADAL" clId="{975A9466-9218-47AB-B6C2-A3610409EF20}" dt="2025-06-18T18:43:54.870" v="620"/>
        <pc:sldMkLst>
          <pc:docMk/>
          <pc:sldMk cId="3126740684" sldId="401"/>
        </pc:sldMkLst>
        <pc:spChg chg="mod">
          <ac:chgData name="Fernanda Manso - CRA-ES" userId="6ed16fe2-7bdf-4e59-97e6-caddf0b3a620" providerId="ADAL" clId="{975A9466-9218-47AB-B6C2-A3610409EF20}" dt="2025-06-18T18:39:24.441" v="579" actId="255"/>
          <ac:spMkLst>
            <pc:docMk/>
            <pc:sldMk cId="3126740684" sldId="401"/>
            <ac:spMk id="4" creationId="{645B819A-B010-CACF-5AEC-B4FA94B0FB74}"/>
          </ac:spMkLst>
        </pc:spChg>
        <pc:spChg chg="add mod">
          <ac:chgData name="Fernanda Manso - CRA-ES" userId="6ed16fe2-7bdf-4e59-97e6-caddf0b3a620" providerId="ADAL" clId="{975A9466-9218-47AB-B6C2-A3610409EF20}" dt="2025-06-18T18:43:54.870" v="620"/>
          <ac:spMkLst>
            <pc:docMk/>
            <pc:sldMk cId="3126740684" sldId="401"/>
            <ac:spMk id="6" creationId="{F1AAAA09-2FF9-8643-3C58-BD9351D2051F}"/>
          </ac:spMkLst>
        </pc:spChg>
        <pc:spChg chg="add mod">
          <ac:chgData name="Fernanda Manso - CRA-ES" userId="6ed16fe2-7bdf-4e59-97e6-caddf0b3a620" providerId="ADAL" clId="{975A9466-9218-47AB-B6C2-A3610409EF20}" dt="2025-06-18T18:43:54.870" v="620"/>
          <ac:spMkLst>
            <pc:docMk/>
            <pc:sldMk cId="3126740684" sldId="401"/>
            <ac:spMk id="10" creationId="{670516DF-E9DA-362E-797E-5EF61BCFA874}"/>
          </ac:spMkLst>
        </pc:spChg>
        <pc:picChg chg="add mod">
          <ac:chgData name="Fernanda Manso - CRA-ES" userId="6ed16fe2-7bdf-4e59-97e6-caddf0b3a620" providerId="ADAL" clId="{975A9466-9218-47AB-B6C2-A3610409EF20}" dt="2025-06-18T18:38:22.828" v="576"/>
          <ac:picMkLst>
            <pc:docMk/>
            <pc:sldMk cId="3126740684" sldId="401"/>
            <ac:picMk id="3" creationId="{6366054C-0DD4-8B0F-E514-A77D83A4BEB3}"/>
          </ac:picMkLst>
        </pc:picChg>
      </pc:sldChg>
      <pc:sldChg chg="addSp modSp add mod">
        <pc:chgData name="Fernanda Manso - CRA-ES" userId="6ed16fe2-7bdf-4e59-97e6-caddf0b3a620" providerId="ADAL" clId="{975A9466-9218-47AB-B6C2-A3610409EF20}" dt="2025-06-18T18:43:47.726" v="617" actId="1076"/>
        <pc:sldMkLst>
          <pc:docMk/>
          <pc:sldMk cId="1635998088" sldId="402"/>
        </pc:sldMkLst>
        <pc:spChg chg="mod">
          <ac:chgData name="Fernanda Manso - CRA-ES" userId="6ed16fe2-7bdf-4e59-97e6-caddf0b3a620" providerId="ADAL" clId="{975A9466-9218-47AB-B6C2-A3610409EF20}" dt="2025-06-18T18:43:05.849" v="589" actId="14100"/>
          <ac:spMkLst>
            <pc:docMk/>
            <pc:sldMk cId="1635998088" sldId="402"/>
            <ac:spMk id="4" creationId="{D3B6ED93-60B6-B8E5-81E2-D417A24DC42A}"/>
          </ac:spMkLst>
        </pc:spChg>
        <pc:spChg chg="mod">
          <ac:chgData name="Fernanda Manso - CRA-ES" userId="6ed16fe2-7bdf-4e59-97e6-caddf0b3a620" providerId="ADAL" clId="{975A9466-9218-47AB-B6C2-A3610409EF20}" dt="2025-06-18T18:43:47.726" v="617" actId="1076"/>
          <ac:spMkLst>
            <pc:docMk/>
            <pc:sldMk cId="1635998088" sldId="402"/>
            <ac:spMk id="5" creationId="{2FCAE00D-862A-498A-9A27-D519140A1F4E}"/>
          </ac:spMkLst>
        </pc:spChg>
        <pc:spChg chg="mod">
          <ac:chgData name="Fernanda Manso - CRA-ES" userId="6ed16fe2-7bdf-4e59-97e6-caddf0b3a620" providerId="ADAL" clId="{975A9466-9218-47AB-B6C2-A3610409EF20}" dt="2025-06-18T18:43:44.736" v="616" actId="14100"/>
          <ac:spMkLst>
            <pc:docMk/>
            <pc:sldMk cId="1635998088" sldId="402"/>
            <ac:spMk id="8" creationId="{FD728158-5580-866E-051C-249FD0C81AA0}"/>
          </ac:spMkLst>
        </pc:spChg>
        <pc:picChg chg="add mod">
          <ac:chgData name="Fernanda Manso - CRA-ES" userId="6ed16fe2-7bdf-4e59-97e6-caddf0b3a620" providerId="ADAL" clId="{975A9466-9218-47AB-B6C2-A3610409EF20}" dt="2025-06-18T18:38:24.193" v="577"/>
          <ac:picMkLst>
            <pc:docMk/>
            <pc:sldMk cId="1635998088" sldId="402"/>
            <ac:picMk id="2" creationId="{5674004D-3E25-AF4A-42FE-AD5CE6881A8A}"/>
          </ac:picMkLst>
        </pc:picChg>
        <pc:picChg chg="mod">
          <ac:chgData name="Fernanda Manso - CRA-ES" userId="6ed16fe2-7bdf-4e59-97e6-caddf0b3a620" providerId="ADAL" clId="{975A9466-9218-47AB-B6C2-A3610409EF20}" dt="2025-06-18T18:32:15.283" v="560" actId="1076"/>
          <ac:picMkLst>
            <pc:docMk/>
            <pc:sldMk cId="1635998088" sldId="402"/>
            <ac:picMk id="9" creationId="{08C69A57-D9C9-1FC4-6E53-45C06EA7606B}"/>
          </ac:picMkLst>
        </pc:picChg>
      </pc:sldChg>
      <pc:sldChg chg="modSp add del mod">
        <pc:chgData name="Fernanda Manso - CRA-ES" userId="6ed16fe2-7bdf-4e59-97e6-caddf0b3a620" providerId="ADAL" clId="{975A9466-9218-47AB-B6C2-A3610409EF20}" dt="2025-06-18T19:02:04.828" v="793" actId="2890"/>
        <pc:sldMkLst>
          <pc:docMk/>
          <pc:sldMk cId="354347719" sldId="403"/>
        </pc:sldMkLst>
      </pc:sldChg>
      <pc:sldMasterChg chg="add del addSldLayout delSldLayout">
        <pc:chgData name="Fernanda Manso - CRA-ES" userId="6ed16fe2-7bdf-4e59-97e6-caddf0b3a620" providerId="ADAL" clId="{975A9466-9218-47AB-B6C2-A3610409EF20}" dt="2025-06-18T18:59:45.528" v="655" actId="47"/>
        <pc:sldMasterMkLst>
          <pc:docMk/>
          <pc:sldMasterMk cId="2136704987" sldId="2147483768"/>
        </pc:sldMasterMkLst>
        <pc:sldLayoutChg chg="add del">
          <pc:chgData name="Fernanda Manso - CRA-ES" userId="6ed16fe2-7bdf-4e59-97e6-caddf0b3a620" providerId="ADAL" clId="{975A9466-9218-47AB-B6C2-A3610409EF20}" dt="2025-06-18T18:59:45.528" v="655" actId="47"/>
          <pc:sldLayoutMkLst>
            <pc:docMk/>
            <pc:sldMasterMk cId="2136704987" sldId="2147483768"/>
            <pc:sldLayoutMk cId="4050135492" sldId="2147483770"/>
          </pc:sldLayoutMkLst>
        </pc:sldLayoutChg>
      </pc:sldMasterChg>
      <pc:sldMasterChg chg="del delSldLayout">
        <pc:chgData name="Fernanda Manso - CRA-ES" userId="6ed16fe2-7bdf-4e59-97e6-caddf0b3a620" providerId="ADAL" clId="{975A9466-9218-47AB-B6C2-A3610409EF20}" dt="2025-06-18T18:40:49.390" v="588" actId="47"/>
        <pc:sldMasterMkLst>
          <pc:docMk/>
          <pc:sldMasterMk cId="0" sldId="2147483812"/>
        </pc:sldMasterMkLst>
        <pc:sldLayoutChg chg="del">
          <pc:chgData name="Fernanda Manso - CRA-ES" userId="6ed16fe2-7bdf-4e59-97e6-caddf0b3a620" providerId="ADAL" clId="{975A9466-9218-47AB-B6C2-A3610409EF20}" dt="2025-06-18T18:40:49.390" v="588" actId="47"/>
          <pc:sldLayoutMkLst>
            <pc:docMk/>
            <pc:sldMasterMk cId="0" sldId="2147483812"/>
            <pc:sldLayoutMk cId="0" sldId="2147483661"/>
          </pc:sldLayoutMkLst>
        </pc:sldLayoutChg>
      </pc:sldMasterChg>
    </pc:docChg>
  </pc:docChgLst>
  <pc:docChgLst>
    <pc:chgData name="Fernanda Manso - CRA-ES" userId="6ed16fe2-7bdf-4e59-97e6-caddf0b3a620" providerId="ADAL" clId="{9C9FB2E3-2B44-47A7-9422-57E5D6B4BA7F}"/>
    <pc:docChg chg="custSel delSld modSld delMainMaster">
      <pc:chgData name="Fernanda Manso - CRA-ES" userId="6ed16fe2-7bdf-4e59-97e6-caddf0b3a620" providerId="ADAL" clId="{9C9FB2E3-2B44-47A7-9422-57E5D6B4BA7F}" dt="2025-07-09T22:24:50.361" v="58" actId="113"/>
      <pc:docMkLst>
        <pc:docMk/>
      </pc:docMkLst>
      <pc:sldChg chg="del">
        <pc:chgData name="Fernanda Manso - CRA-ES" userId="6ed16fe2-7bdf-4e59-97e6-caddf0b3a620" providerId="ADAL" clId="{9C9FB2E3-2B44-47A7-9422-57E5D6B4BA7F}" dt="2025-07-09T17:46:56.204" v="10" actId="47"/>
        <pc:sldMkLst>
          <pc:docMk/>
          <pc:sldMk cId="2880235263" sldId="395"/>
        </pc:sldMkLst>
      </pc:sldChg>
      <pc:sldChg chg="modSp mod">
        <pc:chgData name="Fernanda Manso - CRA-ES" userId="6ed16fe2-7bdf-4e59-97e6-caddf0b3a620" providerId="ADAL" clId="{9C9FB2E3-2B44-47A7-9422-57E5D6B4BA7F}" dt="2025-07-09T22:23:50.898" v="51" actId="20577"/>
        <pc:sldMkLst>
          <pc:docMk/>
          <pc:sldMk cId="2840765770" sldId="397"/>
        </pc:sldMkLst>
        <pc:spChg chg="mod">
          <ac:chgData name="Fernanda Manso - CRA-ES" userId="6ed16fe2-7bdf-4e59-97e6-caddf0b3a620" providerId="ADAL" clId="{9C9FB2E3-2B44-47A7-9422-57E5D6B4BA7F}" dt="2025-07-09T22:23:50.898" v="51" actId="20577"/>
          <ac:spMkLst>
            <pc:docMk/>
            <pc:sldMk cId="2840765770" sldId="397"/>
            <ac:spMk id="3" creationId="{683456B5-EACE-1BAC-40F5-43D6723EFA30}"/>
          </ac:spMkLst>
        </pc:spChg>
      </pc:sldChg>
      <pc:sldChg chg="modSp mod">
        <pc:chgData name="Fernanda Manso - CRA-ES" userId="6ed16fe2-7bdf-4e59-97e6-caddf0b3a620" providerId="ADAL" clId="{9C9FB2E3-2B44-47A7-9422-57E5D6B4BA7F}" dt="2025-07-09T22:24:50.361" v="58" actId="113"/>
        <pc:sldMkLst>
          <pc:docMk/>
          <pc:sldMk cId="3126740684" sldId="401"/>
        </pc:sldMkLst>
        <pc:spChg chg="mod">
          <ac:chgData name="Fernanda Manso - CRA-ES" userId="6ed16fe2-7bdf-4e59-97e6-caddf0b3a620" providerId="ADAL" clId="{9C9FB2E3-2B44-47A7-9422-57E5D6B4BA7F}" dt="2025-07-09T22:24:50.361" v="58" actId="113"/>
          <ac:spMkLst>
            <pc:docMk/>
            <pc:sldMk cId="3126740684" sldId="401"/>
            <ac:spMk id="4" creationId="{645B819A-B010-CACF-5AEC-B4FA94B0FB74}"/>
          </ac:spMkLst>
        </pc:spChg>
      </pc:sldChg>
      <pc:sldChg chg="addSp delSp modSp mod">
        <pc:chgData name="Fernanda Manso - CRA-ES" userId="6ed16fe2-7bdf-4e59-97e6-caddf0b3a620" providerId="ADAL" clId="{9C9FB2E3-2B44-47A7-9422-57E5D6B4BA7F}" dt="2025-07-09T17:46:48.721" v="9" actId="1076"/>
        <pc:sldMkLst>
          <pc:docMk/>
          <pc:sldMk cId="3591954184" sldId="403"/>
        </pc:sldMkLst>
        <pc:picChg chg="del mod">
          <ac:chgData name="Fernanda Manso - CRA-ES" userId="6ed16fe2-7bdf-4e59-97e6-caddf0b3a620" providerId="ADAL" clId="{9C9FB2E3-2B44-47A7-9422-57E5D6B4BA7F}" dt="2025-07-09T17:46:21.825" v="3" actId="478"/>
          <ac:picMkLst>
            <pc:docMk/>
            <pc:sldMk cId="3591954184" sldId="403"/>
            <ac:picMk id="4" creationId="{69E5A231-ADDC-8B99-0A15-06EED2536630}"/>
          </ac:picMkLst>
        </pc:picChg>
        <pc:picChg chg="add mod">
          <ac:chgData name="Fernanda Manso - CRA-ES" userId="6ed16fe2-7bdf-4e59-97e6-caddf0b3a620" providerId="ADAL" clId="{9C9FB2E3-2B44-47A7-9422-57E5D6B4BA7F}" dt="2025-07-09T17:46:48.721" v="9" actId="1076"/>
          <ac:picMkLst>
            <pc:docMk/>
            <pc:sldMk cId="3591954184" sldId="403"/>
            <ac:picMk id="5" creationId="{86633C23-6D1B-663C-EE55-BD4760E6D6DE}"/>
          </ac:picMkLst>
        </pc:picChg>
      </pc:sldChg>
      <pc:sldMasterChg chg="del delSldLayout">
        <pc:chgData name="Fernanda Manso - CRA-ES" userId="6ed16fe2-7bdf-4e59-97e6-caddf0b3a620" providerId="ADAL" clId="{9C9FB2E3-2B44-47A7-9422-57E5D6B4BA7F}" dt="2025-07-09T17:46:56.204" v="10" actId="47"/>
        <pc:sldMasterMkLst>
          <pc:docMk/>
          <pc:sldMasterMk cId="2136704987" sldId="2147483768"/>
        </pc:sldMasterMkLst>
        <pc:sldLayoutChg chg="del">
          <pc:chgData name="Fernanda Manso - CRA-ES" userId="6ed16fe2-7bdf-4e59-97e6-caddf0b3a620" providerId="ADAL" clId="{9C9FB2E3-2B44-47A7-9422-57E5D6B4BA7F}" dt="2025-07-09T17:46:56.204" v="10" actId="47"/>
          <pc:sldLayoutMkLst>
            <pc:docMk/>
            <pc:sldMasterMk cId="2136704987" sldId="2147483768"/>
            <pc:sldLayoutMk cId="4050135492" sldId="2147483770"/>
          </pc:sldLayoutMkLst>
        </pc:sldLayoutChg>
      </pc:sldMasterChg>
    </pc:docChg>
  </pc:docChgLst>
</pc:chgInfo>
</file>

<file path=ppt/comments/modernComment_18D_A952A5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E3A145-BED7-437A-9235-B8FDDBD09F5D}" authorId="{7096AE0F-A4A6-5D36-2E08-3FD5AA697FA4}" created="2025-06-30T13:26:10.3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40765770" sldId="397"/>
      <ac:spMk id="3" creationId="{683456B5-EACE-1BAC-40F5-43D6723EFA30}"/>
    </ac:deMkLst>
    <p188:txBody>
      <a:bodyPr/>
      <a:lstStyle/>
      <a:p>
        <a:r>
          <a:rPr lang="pt-BR"/>
          <a:t>Sugiro colocar Honorífico/Voluntário pois os membros das Câmaras, por exemplo, são voluntários. </a:t>
        </a:r>
      </a:p>
    </p188:txBody>
  </p188:cm>
</p188:cmLst>
</file>

<file path=ppt/comments/modernComment_192_618359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870FEA-02A2-44EA-A1CB-65AC57D04D40}" authorId="{7096AE0F-A4A6-5D36-2E08-3FD5AA697FA4}" created="2025-06-30T13:28:50.2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35998088" sldId="402"/>
      <ac:spMk id="4" creationId="{D3B6ED93-60B6-B8E5-81E2-D417A24DC42A}"/>
    </ac:deMkLst>
    <p188:replyLst>
      <p188:reply id="{83B29B03-D9AA-4BD9-B394-BF326374AA9F}" authorId="{7096AE0F-A4A6-5D36-2E08-3FD5AA697FA4}" created="2025-06-30T13:30:51.228">
        <p188:txBody>
          <a:bodyPr/>
          <a:lstStyle/>
          <a:p>
            <a:r>
              <a:rPr lang="pt-BR"/>
              <a:t>Após esse slide, sugiro colocar um print do Linkedin com a informação, para ficar mais fácil a visualização. Pode usar o meu como exemplo, se quiser.</a:t>
            </a:r>
          </a:p>
        </p188:txBody>
      </p188:reply>
    </p188:replyLst>
    <p188:txBody>
      <a:bodyPr/>
      <a:lstStyle/>
      <a:p>
        <a:r>
          <a:rPr lang="pt-BR"/>
          <a:t>A primeira linha (causa) está igual à última linha do slide anterior</a:t>
        </a:r>
      </a:p>
    </p188:txBody>
  </p188:cm>
</p188:cmLst>
</file>

<file path=ppt/comments/modernComment_193_D618DF0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9A4092-5728-4D3D-AA85-CE68BF80388C}" authorId="{7096AE0F-A4A6-5D36-2E08-3FD5AA697FA4}" created="2025-06-30T13:31:57.136">
    <pc:sldMkLst xmlns:pc="http://schemas.microsoft.com/office/powerpoint/2013/main/command">
      <pc:docMk/>
      <pc:sldMk cId="3591954184" sldId="403"/>
    </pc:sldMkLst>
    <p188:replyLst>
      <p188:reply id="{17CD2DF9-B55D-4CBE-8CD3-B35D161856D9}" authorId="{4747CB3B-0CD3-9A78-1F29-82067047000B}" created="2025-07-09T22:23:18.109">
        <p188:txBody>
          <a:bodyPr/>
          <a:lstStyle/>
          <a:p>
            <a:r>
              <a:rPr lang="pt-BR"/>
              <a:t>Arrasou
</a:t>
            </a:r>
          </a:p>
        </p188:txBody>
      </p188:reply>
    </p188:replyLst>
    <p188:txBody>
      <a:bodyPr/>
      <a:lstStyle/>
      <a:p>
        <a:r>
          <a:rPr lang="pt-BR"/>
          <a:t>Coloquei o meu como exemplo. Ideal se tiver de algum Conselheiro do CRA-ES já certinho para colocar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5D366911-88A5-4362-BE86-F2EE8132993A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3254" y="3271845"/>
            <a:ext cx="7940131" cy="2676834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1642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523" y="6456650"/>
            <a:ext cx="4300168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A95DE4C8-C88D-4C71-B3D3-2E7149FDC0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36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3F690-9C2B-D7BA-726E-159A55131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D7638B0-2B97-1F6F-B83D-DCA6DE02B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0B9149F-B20F-307F-16C7-C08B67106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Apresentação</a:t>
            </a:r>
            <a:endParaRPr lang="pt-BR" dirty="0"/>
          </a:p>
          <a:p>
            <a:r>
              <a:rPr lang="pt-BR" dirty="0"/>
              <a:t>Olá, pessoal! Meu nome é [Nome], sou Administrador(a), CRA-ES nº [XX]. Estou aqui hoje como Representante Institucional do CRA-ES para conversar com vocês sobre a profissão de Administração e responder a dúvidas comuns que muitos alunos e até mesmo profissionais costumam ter. Espero que aproveitem!</a:t>
            </a:r>
          </a:p>
          <a:p>
            <a:r>
              <a:rPr lang="pt-BR" b="1" dirty="0"/>
              <a:t>Reflexão Inicial</a:t>
            </a:r>
            <a:endParaRPr lang="pt-BR" dirty="0"/>
          </a:p>
          <a:p>
            <a:r>
              <a:rPr lang="pt-BR" dirty="0"/>
              <a:t>Vocês já pararam para pensar por que escolheram a profissão de Administração? Essa é uma pergunta clássica do nosso curso.</a:t>
            </a:r>
          </a:p>
          <a:p>
            <a:r>
              <a:rPr lang="pt-BR" b="1" dirty="0"/>
              <a:t>O Que a Administração Estuda?</a:t>
            </a:r>
            <a:endParaRPr lang="pt-BR" dirty="0"/>
          </a:p>
          <a:p>
            <a:r>
              <a:rPr lang="pt-BR" dirty="0"/>
              <a:t>A resposta para essa reflexão está relacionada a outra pergunta: O que a Administração estuda?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Medicina</a:t>
            </a:r>
            <a:r>
              <a:rPr lang="pt-BR" dirty="0"/>
              <a:t>: estuda o corpo humano.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Psicologia</a:t>
            </a:r>
            <a:r>
              <a:rPr lang="pt-BR" dirty="0"/>
              <a:t>: estuda a mente humana.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Administração</a:t>
            </a:r>
            <a:r>
              <a:rPr lang="pt-BR" dirty="0"/>
              <a:t>: estuda empresas, suas formas de gestão e organização.</a:t>
            </a:r>
          </a:p>
          <a:p>
            <a:r>
              <a:rPr lang="pt-BR" b="1" dirty="0"/>
              <a:t>Importância da Administração</a:t>
            </a:r>
            <a:endParaRPr lang="pt-BR" dirty="0"/>
          </a:p>
          <a:p>
            <a:r>
              <a:rPr lang="pt-BR" dirty="0"/>
              <a:t>Sabemos o quanto a Administração é fundamental para o mundo dos negócios, mas é comum, especialmente quando jovens, termos dificuldades de organizar essas ideias.</a:t>
            </a:r>
          </a:p>
          <a:p>
            <a:r>
              <a:rPr lang="pt-BR" dirty="0"/>
              <a:t>O mais importante é lembrar que a Administração move o mundo!</a:t>
            </a:r>
          </a:p>
          <a:p>
            <a:pPr algn="just"/>
            <a:br>
              <a:rPr lang="en-US" dirty="0">
                <a:cs typeface="+mn-lt"/>
              </a:rPr>
            </a:b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EE441B-BEEC-7A77-1751-D766370FE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E4C8-C88D-4C71-B3D3-2E7149FDC0B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46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ca49f637b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ca49f637b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">
              <a:lnSpc>
                <a:spcPct val="100000"/>
              </a:lnSpc>
              <a:spcBef>
                <a:spcPts val="86"/>
              </a:spcBef>
            </a:pPr>
            <a:r>
              <a:rPr lang="pt-BR" sz="1100" dirty="0">
                <a:solidFill>
                  <a:schemeClr val="bg1"/>
                </a:solidFill>
                <a:ea typeface="+mn-lt"/>
                <a:cs typeface="+mn-lt"/>
              </a:rPr>
              <a:t>É o registro no CRA que habilita para o exercício legal da profissão, os bacharéis em Administração e campos conexos, os graduados dos cursos de Tecnologia em Gestão, o formados dos cursos Sequenciais de Formação Específica conexos à Administração, os pós-graduados com Mestrado ou Doutorado em áreas da Administração e os concluintes de cursos Técnicos da área da Administração.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ca49f637b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dca49f637b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2000" spc="43" dirty="0">
                <a:solidFill>
                  <a:schemeClr val="bg1"/>
                </a:solidFill>
                <a:cs typeface="Raleway"/>
              </a:rPr>
              <a:t>O Registro Prévio oferece ao formando isenção da 1</a:t>
            </a:r>
            <a:r>
              <a:rPr lang="pt-BR" sz="2000" b="1" spc="-103" dirty="0">
                <a:solidFill>
                  <a:schemeClr val="bg1"/>
                </a:solidFill>
                <a:latin typeface="+mj-lt"/>
                <a:cs typeface="Raleway"/>
              </a:rPr>
              <a:t>ª</a:t>
            </a:r>
            <a:r>
              <a:rPr lang="pt-BR" sz="2000" spc="43" dirty="0">
                <a:solidFill>
                  <a:schemeClr val="bg1"/>
                </a:solidFill>
                <a:cs typeface="Raleway"/>
              </a:rPr>
              <a:t> anuidade no ano vigente e um desconto de 50% no ano seguinte. Para aproveitar esses benefícios, o registro deve ser feito até</a:t>
            </a:r>
            <a:r>
              <a:rPr lang="pt-BR" sz="2000" b="1" spc="43" dirty="0">
                <a:solidFill>
                  <a:schemeClr val="bg1"/>
                </a:solidFill>
                <a:cs typeface="Raleway"/>
              </a:rPr>
              <a:t> 90 dias corridos após a data da colação de grau, </a:t>
            </a:r>
            <a:r>
              <a:rPr lang="pt-BR" sz="2000" spc="43" dirty="0">
                <a:solidFill>
                  <a:schemeClr val="bg1"/>
                </a:solidFill>
                <a:cs typeface="Raleway"/>
              </a:rPr>
              <a:t>sendo necessário pagar apenas a taxa de inscrição e emissão da CIP.</a:t>
            </a:r>
            <a:endParaRPr lang="pt-BR" sz="2000" dirty="0">
              <a:solidFill>
                <a:schemeClr val="bg1"/>
              </a:solidFill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27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F37EF698-2C63-467B-536D-89BE810A3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ca49f637b_0_400:notes">
            <a:extLst>
              <a:ext uri="{FF2B5EF4-FFF2-40B4-BE49-F238E27FC236}">
                <a16:creationId xmlns:a16="http://schemas.microsoft.com/office/drawing/2014/main" id="{114DF144-44BC-E09B-62D7-598362DE6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dca49f637b_0_400:notes">
            <a:extLst>
              <a:ext uri="{FF2B5EF4-FFF2-40B4-BE49-F238E27FC236}">
                <a16:creationId xmlns:a16="http://schemas.microsoft.com/office/drawing/2014/main" id="{99E9DBE4-CCD3-8B6A-A97B-B7FFB80461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2000" spc="43" dirty="0">
                <a:solidFill>
                  <a:schemeClr val="bg1"/>
                </a:solidFill>
                <a:cs typeface="Raleway"/>
              </a:rPr>
              <a:t>O Registro Prévio oferece ao formando isenção da 1</a:t>
            </a:r>
            <a:r>
              <a:rPr lang="pt-BR" sz="2000" b="1" spc="-103" dirty="0">
                <a:solidFill>
                  <a:schemeClr val="bg1"/>
                </a:solidFill>
                <a:latin typeface="+mj-lt"/>
                <a:cs typeface="Raleway"/>
              </a:rPr>
              <a:t>ª</a:t>
            </a:r>
            <a:r>
              <a:rPr lang="pt-BR" sz="2000" spc="43" dirty="0">
                <a:solidFill>
                  <a:schemeClr val="bg1"/>
                </a:solidFill>
                <a:cs typeface="Raleway"/>
              </a:rPr>
              <a:t> anuidade no ano vigente e um desconto de 50% no ano seguinte. Para aproveitar esses benefícios, o registro deve ser feito até</a:t>
            </a:r>
            <a:r>
              <a:rPr lang="pt-BR" sz="2000" b="1" spc="43" dirty="0">
                <a:solidFill>
                  <a:schemeClr val="bg1"/>
                </a:solidFill>
                <a:cs typeface="Raleway"/>
              </a:rPr>
              <a:t> 90 dias corridos após a data da colação de grau, </a:t>
            </a:r>
            <a:r>
              <a:rPr lang="pt-BR" sz="2000" spc="43" dirty="0">
                <a:solidFill>
                  <a:schemeClr val="bg1"/>
                </a:solidFill>
                <a:cs typeface="Raleway"/>
              </a:rPr>
              <a:t>sendo necessário pagar apenas a taxa de inscrição e emissão da CIP.</a:t>
            </a:r>
            <a:endParaRPr lang="pt-BR" sz="2000" dirty="0">
              <a:solidFill>
                <a:schemeClr val="bg1"/>
              </a:solidFill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696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C8E494F1-3ADF-AD99-DABC-D9E451388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ca49f637b_0_400:notes">
            <a:extLst>
              <a:ext uri="{FF2B5EF4-FFF2-40B4-BE49-F238E27FC236}">
                <a16:creationId xmlns:a16="http://schemas.microsoft.com/office/drawing/2014/main" id="{19BA466B-C387-B02A-B65E-D2579A24A4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dca49f637b_0_400:notes">
            <a:extLst>
              <a:ext uri="{FF2B5EF4-FFF2-40B4-BE49-F238E27FC236}">
                <a16:creationId xmlns:a16="http://schemas.microsoft.com/office/drawing/2014/main" id="{5E0AF0F5-A25E-3529-6334-EE299A3F34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2000" spc="43" dirty="0">
                <a:solidFill>
                  <a:schemeClr val="bg1"/>
                </a:solidFill>
                <a:cs typeface="Raleway"/>
              </a:rPr>
              <a:t>O Registro Prévio oferece ao formando isenção da 1</a:t>
            </a:r>
            <a:r>
              <a:rPr lang="pt-BR" sz="2000" b="1" spc="-103" dirty="0">
                <a:solidFill>
                  <a:schemeClr val="bg1"/>
                </a:solidFill>
                <a:latin typeface="+mj-lt"/>
                <a:cs typeface="Raleway"/>
              </a:rPr>
              <a:t>ª</a:t>
            </a:r>
            <a:r>
              <a:rPr lang="pt-BR" sz="2000" spc="43" dirty="0">
                <a:solidFill>
                  <a:schemeClr val="bg1"/>
                </a:solidFill>
                <a:cs typeface="Raleway"/>
              </a:rPr>
              <a:t> anuidade no ano vigente e um desconto de 50% no ano seguinte. Para aproveitar esses benefícios, o registro deve ser feito até</a:t>
            </a:r>
            <a:r>
              <a:rPr lang="pt-BR" sz="2000" b="1" spc="43" dirty="0">
                <a:solidFill>
                  <a:schemeClr val="bg1"/>
                </a:solidFill>
                <a:cs typeface="Raleway"/>
              </a:rPr>
              <a:t> 90 dias corridos após a data da colação de grau, </a:t>
            </a:r>
            <a:r>
              <a:rPr lang="pt-BR" sz="2000" spc="43" dirty="0">
                <a:solidFill>
                  <a:schemeClr val="bg1"/>
                </a:solidFill>
                <a:cs typeface="Raleway"/>
              </a:rPr>
              <a:t>sendo necessário pagar apenas a taxa de inscrição e emissão da CIP.</a:t>
            </a:r>
            <a:endParaRPr lang="pt-BR" sz="2000" dirty="0">
              <a:solidFill>
                <a:schemeClr val="bg1"/>
              </a:solidFill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084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dca49f637b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dca49f637b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E4C8-C88D-4C71-B3D3-2E7149FDC0B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76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7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1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47" b="1" i="0">
                <a:solidFill>
                  <a:srgbClr val="FFFCDF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7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5026305"/>
            <a:ext cx="228344" cy="17580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4313734"/>
            <a:ext cx="870236" cy="393284"/>
          </a:xfrm>
          <a:custGeom>
            <a:avLst/>
            <a:gdLst/>
            <a:ahLst/>
            <a:cxnLst/>
            <a:rect l="l" t="t" r="r" b="b"/>
            <a:pathLst>
              <a:path w="763270" h="433704">
                <a:moveTo>
                  <a:pt x="399846" y="6477"/>
                </a:moveTo>
                <a:lnTo>
                  <a:pt x="393344" y="0"/>
                </a:lnTo>
                <a:lnTo>
                  <a:pt x="388670" y="4483"/>
                </a:lnTo>
                <a:lnTo>
                  <a:pt x="359651" y="33566"/>
                </a:lnTo>
                <a:lnTo>
                  <a:pt x="331508" y="63639"/>
                </a:lnTo>
                <a:lnTo>
                  <a:pt x="275971" y="124421"/>
                </a:lnTo>
                <a:lnTo>
                  <a:pt x="191604" y="214553"/>
                </a:lnTo>
                <a:lnTo>
                  <a:pt x="0" y="416687"/>
                </a:lnTo>
                <a:lnTo>
                  <a:pt x="0" y="433654"/>
                </a:lnTo>
                <a:lnTo>
                  <a:pt x="207416" y="214820"/>
                </a:lnTo>
                <a:lnTo>
                  <a:pt x="364756" y="46697"/>
                </a:lnTo>
                <a:lnTo>
                  <a:pt x="380568" y="29260"/>
                </a:lnTo>
                <a:lnTo>
                  <a:pt x="395820" y="11379"/>
                </a:lnTo>
                <a:lnTo>
                  <a:pt x="399846" y="6477"/>
                </a:lnTo>
                <a:close/>
              </a:path>
              <a:path w="763270" h="433704">
                <a:moveTo>
                  <a:pt x="762812" y="352831"/>
                </a:moveTo>
                <a:lnTo>
                  <a:pt x="695248" y="273596"/>
                </a:lnTo>
                <a:lnTo>
                  <a:pt x="663867" y="240766"/>
                </a:lnTo>
                <a:lnTo>
                  <a:pt x="620776" y="196862"/>
                </a:lnTo>
                <a:lnTo>
                  <a:pt x="564095" y="141008"/>
                </a:lnTo>
                <a:lnTo>
                  <a:pt x="528904" y="107124"/>
                </a:lnTo>
                <a:lnTo>
                  <a:pt x="493445" y="73507"/>
                </a:lnTo>
                <a:lnTo>
                  <a:pt x="421995" y="6921"/>
                </a:lnTo>
                <a:lnTo>
                  <a:pt x="417995" y="3225"/>
                </a:lnTo>
                <a:lnTo>
                  <a:pt x="412089" y="9334"/>
                </a:lnTo>
                <a:lnTo>
                  <a:pt x="451662" y="45986"/>
                </a:lnTo>
                <a:lnTo>
                  <a:pt x="486778" y="79362"/>
                </a:lnTo>
                <a:lnTo>
                  <a:pt x="521474" y="113144"/>
                </a:lnTo>
                <a:lnTo>
                  <a:pt x="555777" y="147345"/>
                </a:lnTo>
                <a:lnTo>
                  <a:pt x="631799" y="225488"/>
                </a:lnTo>
                <a:lnTo>
                  <a:pt x="735076" y="334860"/>
                </a:lnTo>
                <a:lnTo>
                  <a:pt x="744689" y="345440"/>
                </a:lnTo>
                <a:lnTo>
                  <a:pt x="749960" y="350177"/>
                </a:lnTo>
                <a:lnTo>
                  <a:pt x="755967" y="353987"/>
                </a:lnTo>
                <a:lnTo>
                  <a:pt x="758698" y="355346"/>
                </a:lnTo>
                <a:lnTo>
                  <a:pt x="762812" y="352831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32" y="5358119"/>
            <a:ext cx="235021" cy="16627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6595" y="5052859"/>
            <a:ext cx="365615" cy="293668"/>
          </a:xfrm>
          <a:custGeom>
            <a:avLst/>
            <a:gdLst/>
            <a:ahLst/>
            <a:cxnLst/>
            <a:rect l="l" t="t" r="r" b="b"/>
            <a:pathLst>
              <a:path w="320675" h="323850">
                <a:moveTo>
                  <a:pt x="318376" y="0"/>
                </a:moveTo>
                <a:lnTo>
                  <a:pt x="316788" y="596"/>
                </a:lnTo>
                <a:lnTo>
                  <a:pt x="309384" y="3403"/>
                </a:lnTo>
                <a:lnTo>
                  <a:pt x="304419" y="9397"/>
                </a:lnTo>
                <a:lnTo>
                  <a:pt x="267898" y="44776"/>
                </a:lnTo>
                <a:lnTo>
                  <a:pt x="248598" y="64208"/>
                </a:lnTo>
                <a:lnTo>
                  <a:pt x="198778" y="112598"/>
                </a:lnTo>
                <a:lnTo>
                  <a:pt x="120081" y="191581"/>
                </a:lnTo>
                <a:lnTo>
                  <a:pt x="81279" y="231597"/>
                </a:lnTo>
                <a:lnTo>
                  <a:pt x="23188" y="293756"/>
                </a:lnTo>
                <a:lnTo>
                  <a:pt x="0" y="317880"/>
                </a:lnTo>
                <a:lnTo>
                  <a:pt x="5651" y="323316"/>
                </a:lnTo>
                <a:lnTo>
                  <a:pt x="29545" y="299885"/>
                </a:lnTo>
                <a:lnTo>
                  <a:pt x="91173" y="241147"/>
                </a:lnTo>
                <a:lnTo>
                  <a:pt x="130825" y="201953"/>
                </a:lnTo>
                <a:lnTo>
                  <a:pt x="189594" y="142456"/>
                </a:lnTo>
                <a:lnTo>
                  <a:pt x="228327" y="102400"/>
                </a:lnTo>
                <a:lnTo>
                  <a:pt x="256914" y="72226"/>
                </a:lnTo>
                <a:lnTo>
                  <a:pt x="276162" y="52748"/>
                </a:lnTo>
                <a:lnTo>
                  <a:pt x="310210" y="16878"/>
                </a:lnTo>
                <a:lnTo>
                  <a:pt x="316814" y="11455"/>
                </a:lnTo>
                <a:lnTo>
                  <a:pt x="320370" y="1828"/>
                </a:lnTo>
                <a:lnTo>
                  <a:pt x="318376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023" y="5064204"/>
            <a:ext cx="159104" cy="12797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82751" y="5209481"/>
            <a:ext cx="364167" cy="292516"/>
          </a:xfrm>
          <a:custGeom>
            <a:avLst/>
            <a:gdLst/>
            <a:ahLst/>
            <a:cxnLst/>
            <a:rect l="l" t="t" r="r" b="b"/>
            <a:pathLst>
              <a:path w="319405" h="322579">
                <a:moveTo>
                  <a:pt x="311645" y="0"/>
                </a:moveTo>
                <a:lnTo>
                  <a:pt x="153771" y="157861"/>
                </a:lnTo>
                <a:lnTo>
                  <a:pt x="116047" y="196519"/>
                </a:lnTo>
                <a:lnTo>
                  <a:pt x="0" y="316979"/>
                </a:lnTo>
                <a:lnTo>
                  <a:pt x="5753" y="322516"/>
                </a:lnTo>
                <a:lnTo>
                  <a:pt x="124743" y="204928"/>
                </a:lnTo>
                <a:lnTo>
                  <a:pt x="295838" y="32532"/>
                </a:lnTo>
                <a:lnTo>
                  <a:pt x="318820" y="6756"/>
                </a:lnTo>
                <a:lnTo>
                  <a:pt x="311645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8773" y="4848740"/>
            <a:ext cx="223307" cy="15731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00575" y="4666709"/>
            <a:ext cx="408331" cy="317852"/>
          </a:xfrm>
          <a:custGeom>
            <a:avLst/>
            <a:gdLst/>
            <a:ahLst/>
            <a:cxnLst/>
            <a:rect l="l" t="t" r="r" b="b"/>
            <a:pathLst>
              <a:path w="358140" h="350520">
                <a:moveTo>
                  <a:pt x="352005" y="0"/>
                </a:moveTo>
                <a:lnTo>
                  <a:pt x="347103" y="3314"/>
                </a:lnTo>
                <a:lnTo>
                  <a:pt x="341433" y="7758"/>
                </a:lnTo>
                <a:lnTo>
                  <a:pt x="336242" y="12796"/>
                </a:lnTo>
                <a:lnTo>
                  <a:pt x="264960" y="88772"/>
                </a:lnTo>
                <a:lnTo>
                  <a:pt x="244020" y="110553"/>
                </a:lnTo>
                <a:lnTo>
                  <a:pt x="201603" y="153600"/>
                </a:lnTo>
                <a:lnTo>
                  <a:pt x="145706" y="208761"/>
                </a:lnTo>
                <a:lnTo>
                  <a:pt x="110865" y="242267"/>
                </a:lnTo>
                <a:lnTo>
                  <a:pt x="75677" y="275416"/>
                </a:lnTo>
                <a:lnTo>
                  <a:pt x="40145" y="308187"/>
                </a:lnTo>
                <a:lnTo>
                  <a:pt x="0" y="344360"/>
                </a:lnTo>
                <a:lnTo>
                  <a:pt x="6375" y="350380"/>
                </a:lnTo>
                <a:lnTo>
                  <a:pt x="47019" y="314811"/>
                </a:lnTo>
                <a:lnTo>
                  <a:pt x="83072" y="282570"/>
                </a:lnTo>
                <a:lnTo>
                  <a:pt x="118777" y="249951"/>
                </a:lnTo>
                <a:lnTo>
                  <a:pt x="154121" y="216936"/>
                </a:lnTo>
                <a:lnTo>
                  <a:pt x="189090" y="183502"/>
                </a:lnTo>
                <a:lnTo>
                  <a:pt x="232189" y="141123"/>
                </a:lnTo>
                <a:lnTo>
                  <a:pt x="305505" y="66932"/>
                </a:lnTo>
                <a:lnTo>
                  <a:pt x="346667" y="22801"/>
                </a:lnTo>
                <a:lnTo>
                  <a:pt x="358025" y="6299"/>
                </a:lnTo>
                <a:lnTo>
                  <a:pt x="352005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2526" y="4490246"/>
            <a:ext cx="230445" cy="17107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687755" y="4508100"/>
            <a:ext cx="414847" cy="333975"/>
          </a:xfrm>
          <a:custGeom>
            <a:avLst/>
            <a:gdLst/>
            <a:ahLst/>
            <a:cxnLst/>
            <a:rect l="l" t="t" r="r" b="b"/>
            <a:pathLst>
              <a:path w="363855" h="368300">
                <a:moveTo>
                  <a:pt x="360895" y="0"/>
                </a:moveTo>
                <a:lnTo>
                  <a:pt x="357860" y="1333"/>
                </a:lnTo>
                <a:lnTo>
                  <a:pt x="351434" y="4178"/>
                </a:lnTo>
                <a:lnTo>
                  <a:pt x="346938" y="9448"/>
                </a:lnTo>
                <a:lnTo>
                  <a:pt x="335889" y="20294"/>
                </a:lnTo>
                <a:lnTo>
                  <a:pt x="314229" y="39638"/>
                </a:lnTo>
                <a:lnTo>
                  <a:pt x="305522" y="48174"/>
                </a:lnTo>
                <a:lnTo>
                  <a:pt x="220510" y="135445"/>
                </a:lnTo>
                <a:lnTo>
                  <a:pt x="117070" y="240794"/>
                </a:lnTo>
                <a:lnTo>
                  <a:pt x="44051" y="315915"/>
                </a:lnTo>
                <a:lnTo>
                  <a:pt x="0" y="360299"/>
                </a:lnTo>
                <a:lnTo>
                  <a:pt x="7873" y="367919"/>
                </a:lnTo>
                <a:lnTo>
                  <a:pt x="46989" y="328211"/>
                </a:lnTo>
                <a:lnTo>
                  <a:pt x="150609" y="225082"/>
                </a:lnTo>
                <a:lnTo>
                  <a:pt x="254390" y="120047"/>
                </a:lnTo>
                <a:lnTo>
                  <a:pt x="308786" y="66249"/>
                </a:lnTo>
                <a:lnTo>
                  <a:pt x="318382" y="56538"/>
                </a:lnTo>
                <a:lnTo>
                  <a:pt x="327672" y="46558"/>
                </a:lnTo>
                <a:lnTo>
                  <a:pt x="341056" y="31047"/>
                </a:lnTo>
                <a:lnTo>
                  <a:pt x="345681" y="26009"/>
                </a:lnTo>
                <a:lnTo>
                  <a:pt x="355026" y="16573"/>
                </a:lnTo>
                <a:lnTo>
                  <a:pt x="359231" y="11454"/>
                </a:lnTo>
                <a:lnTo>
                  <a:pt x="362457" y="5765"/>
                </a:lnTo>
                <a:lnTo>
                  <a:pt x="363804" y="2641"/>
                </a:lnTo>
                <a:lnTo>
                  <a:pt x="360895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6" name="bg object 26"/>
          <p:cNvSpPr/>
          <p:nvPr/>
        </p:nvSpPr>
        <p:spPr>
          <a:xfrm>
            <a:off x="102792" y="5079111"/>
            <a:ext cx="490141" cy="399618"/>
          </a:xfrm>
          <a:custGeom>
            <a:avLst/>
            <a:gdLst/>
            <a:ahLst/>
            <a:cxnLst/>
            <a:rect l="l" t="t" r="r" b="b"/>
            <a:pathLst>
              <a:path w="429895" h="440689">
                <a:moveTo>
                  <a:pt x="12268" y="279133"/>
                </a:moveTo>
                <a:lnTo>
                  <a:pt x="10604" y="271284"/>
                </a:lnTo>
                <a:lnTo>
                  <a:pt x="9867" y="269417"/>
                </a:lnTo>
                <a:lnTo>
                  <a:pt x="7277" y="268833"/>
                </a:lnTo>
                <a:lnTo>
                  <a:pt x="6197" y="270789"/>
                </a:lnTo>
                <a:lnTo>
                  <a:pt x="3556" y="278206"/>
                </a:lnTo>
                <a:lnTo>
                  <a:pt x="2590" y="286448"/>
                </a:lnTo>
                <a:lnTo>
                  <a:pt x="2324" y="302907"/>
                </a:lnTo>
                <a:lnTo>
                  <a:pt x="0" y="346303"/>
                </a:lnTo>
                <a:lnTo>
                  <a:pt x="7277" y="346075"/>
                </a:lnTo>
                <a:lnTo>
                  <a:pt x="10261" y="304698"/>
                </a:lnTo>
                <a:lnTo>
                  <a:pt x="12141" y="287782"/>
                </a:lnTo>
                <a:lnTo>
                  <a:pt x="12268" y="279133"/>
                </a:lnTo>
                <a:close/>
              </a:path>
              <a:path w="429895" h="440689">
                <a:moveTo>
                  <a:pt x="44450" y="264591"/>
                </a:moveTo>
                <a:lnTo>
                  <a:pt x="44145" y="257136"/>
                </a:lnTo>
                <a:lnTo>
                  <a:pt x="42938" y="249859"/>
                </a:lnTo>
                <a:lnTo>
                  <a:pt x="42252" y="247180"/>
                </a:lnTo>
                <a:lnTo>
                  <a:pt x="38455" y="247446"/>
                </a:lnTo>
                <a:lnTo>
                  <a:pt x="37769" y="249948"/>
                </a:lnTo>
                <a:lnTo>
                  <a:pt x="36474" y="256755"/>
                </a:lnTo>
                <a:lnTo>
                  <a:pt x="36042" y="263728"/>
                </a:lnTo>
                <a:lnTo>
                  <a:pt x="35369" y="379196"/>
                </a:lnTo>
                <a:lnTo>
                  <a:pt x="42887" y="379044"/>
                </a:lnTo>
                <a:lnTo>
                  <a:pt x="44450" y="264591"/>
                </a:lnTo>
                <a:close/>
              </a:path>
              <a:path w="429895" h="440689">
                <a:moveTo>
                  <a:pt x="87274" y="220433"/>
                </a:moveTo>
                <a:lnTo>
                  <a:pt x="86817" y="207365"/>
                </a:lnTo>
                <a:lnTo>
                  <a:pt x="84353" y="194995"/>
                </a:lnTo>
                <a:lnTo>
                  <a:pt x="83578" y="192620"/>
                </a:lnTo>
                <a:lnTo>
                  <a:pt x="80467" y="192836"/>
                </a:lnTo>
                <a:lnTo>
                  <a:pt x="79717" y="195084"/>
                </a:lnTo>
                <a:lnTo>
                  <a:pt x="77127" y="207454"/>
                </a:lnTo>
                <a:lnTo>
                  <a:pt x="76517" y="220548"/>
                </a:lnTo>
                <a:lnTo>
                  <a:pt x="77203" y="246519"/>
                </a:lnTo>
                <a:lnTo>
                  <a:pt x="76911" y="407885"/>
                </a:lnTo>
                <a:lnTo>
                  <a:pt x="84772" y="407720"/>
                </a:lnTo>
                <a:lnTo>
                  <a:pt x="86309" y="246354"/>
                </a:lnTo>
                <a:lnTo>
                  <a:pt x="87274" y="220433"/>
                </a:lnTo>
                <a:close/>
              </a:path>
              <a:path w="429895" h="440689">
                <a:moveTo>
                  <a:pt x="131152" y="178828"/>
                </a:moveTo>
                <a:lnTo>
                  <a:pt x="130949" y="178828"/>
                </a:lnTo>
                <a:lnTo>
                  <a:pt x="130949" y="171208"/>
                </a:lnTo>
                <a:lnTo>
                  <a:pt x="130187" y="171208"/>
                </a:lnTo>
                <a:lnTo>
                  <a:pt x="130187" y="163588"/>
                </a:lnTo>
                <a:lnTo>
                  <a:pt x="129374" y="163588"/>
                </a:lnTo>
                <a:lnTo>
                  <a:pt x="129374" y="161048"/>
                </a:lnTo>
                <a:lnTo>
                  <a:pt x="124002" y="161048"/>
                </a:lnTo>
                <a:lnTo>
                  <a:pt x="124002" y="163588"/>
                </a:lnTo>
                <a:lnTo>
                  <a:pt x="123202" y="163588"/>
                </a:lnTo>
                <a:lnTo>
                  <a:pt x="123202" y="171208"/>
                </a:lnTo>
                <a:lnTo>
                  <a:pt x="122491" y="171208"/>
                </a:lnTo>
                <a:lnTo>
                  <a:pt x="122491" y="178828"/>
                </a:lnTo>
                <a:lnTo>
                  <a:pt x="122339" y="178828"/>
                </a:lnTo>
                <a:lnTo>
                  <a:pt x="122339" y="180098"/>
                </a:lnTo>
                <a:lnTo>
                  <a:pt x="123431" y="180098"/>
                </a:lnTo>
                <a:lnTo>
                  <a:pt x="123431" y="439178"/>
                </a:lnTo>
                <a:lnTo>
                  <a:pt x="130670" y="439178"/>
                </a:lnTo>
                <a:lnTo>
                  <a:pt x="130670" y="180098"/>
                </a:lnTo>
                <a:lnTo>
                  <a:pt x="131152" y="180098"/>
                </a:lnTo>
                <a:lnTo>
                  <a:pt x="131152" y="178828"/>
                </a:lnTo>
                <a:close/>
              </a:path>
              <a:path w="429895" h="440689">
                <a:moveTo>
                  <a:pt x="177050" y="134188"/>
                </a:moveTo>
                <a:lnTo>
                  <a:pt x="177012" y="124650"/>
                </a:lnTo>
                <a:lnTo>
                  <a:pt x="175831" y="115277"/>
                </a:lnTo>
                <a:lnTo>
                  <a:pt x="175069" y="111658"/>
                </a:lnTo>
                <a:lnTo>
                  <a:pt x="170205" y="112433"/>
                </a:lnTo>
                <a:lnTo>
                  <a:pt x="163944" y="214249"/>
                </a:lnTo>
                <a:lnTo>
                  <a:pt x="163233" y="274180"/>
                </a:lnTo>
                <a:lnTo>
                  <a:pt x="163410" y="314617"/>
                </a:lnTo>
                <a:lnTo>
                  <a:pt x="164134" y="355041"/>
                </a:lnTo>
                <a:lnTo>
                  <a:pt x="165468" y="395439"/>
                </a:lnTo>
                <a:lnTo>
                  <a:pt x="167728" y="440537"/>
                </a:lnTo>
                <a:lnTo>
                  <a:pt x="174993" y="440448"/>
                </a:lnTo>
                <a:lnTo>
                  <a:pt x="173545" y="395287"/>
                </a:lnTo>
                <a:lnTo>
                  <a:pt x="172643" y="354876"/>
                </a:lnTo>
                <a:lnTo>
                  <a:pt x="172173" y="314452"/>
                </a:lnTo>
                <a:lnTo>
                  <a:pt x="172427" y="254038"/>
                </a:lnTo>
                <a:lnTo>
                  <a:pt x="173266" y="214083"/>
                </a:lnTo>
                <a:lnTo>
                  <a:pt x="175831" y="153225"/>
                </a:lnTo>
                <a:lnTo>
                  <a:pt x="177050" y="134188"/>
                </a:lnTo>
                <a:close/>
              </a:path>
              <a:path w="429895" h="440689">
                <a:moveTo>
                  <a:pt x="224815" y="79832"/>
                </a:moveTo>
                <a:lnTo>
                  <a:pt x="224459" y="69608"/>
                </a:lnTo>
                <a:lnTo>
                  <a:pt x="222211" y="60286"/>
                </a:lnTo>
                <a:lnTo>
                  <a:pt x="221246" y="57950"/>
                </a:lnTo>
                <a:lnTo>
                  <a:pt x="217373" y="56642"/>
                </a:lnTo>
                <a:lnTo>
                  <a:pt x="216103" y="59601"/>
                </a:lnTo>
                <a:lnTo>
                  <a:pt x="213741" y="68300"/>
                </a:lnTo>
                <a:lnTo>
                  <a:pt x="213144" y="77647"/>
                </a:lnTo>
                <a:lnTo>
                  <a:pt x="213690" y="96266"/>
                </a:lnTo>
                <a:lnTo>
                  <a:pt x="212407" y="393255"/>
                </a:lnTo>
                <a:lnTo>
                  <a:pt x="220827" y="393090"/>
                </a:lnTo>
                <a:lnTo>
                  <a:pt x="223799" y="99961"/>
                </a:lnTo>
                <a:lnTo>
                  <a:pt x="224815" y="79832"/>
                </a:lnTo>
                <a:close/>
              </a:path>
              <a:path w="429895" h="440689">
                <a:moveTo>
                  <a:pt x="278955" y="8204"/>
                </a:moveTo>
                <a:lnTo>
                  <a:pt x="267550" y="55613"/>
                </a:lnTo>
                <a:lnTo>
                  <a:pt x="266128" y="96812"/>
                </a:lnTo>
                <a:lnTo>
                  <a:pt x="261366" y="302691"/>
                </a:lnTo>
                <a:lnTo>
                  <a:pt x="260565" y="349123"/>
                </a:lnTo>
                <a:lnTo>
                  <a:pt x="268503" y="348894"/>
                </a:lnTo>
                <a:lnTo>
                  <a:pt x="270395" y="302552"/>
                </a:lnTo>
                <a:lnTo>
                  <a:pt x="277596" y="96672"/>
                </a:lnTo>
                <a:lnTo>
                  <a:pt x="278549" y="55473"/>
                </a:lnTo>
                <a:lnTo>
                  <a:pt x="278955" y="8204"/>
                </a:lnTo>
                <a:close/>
              </a:path>
              <a:path w="429895" h="440689">
                <a:moveTo>
                  <a:pt x="327914" y="77000"/>
                </a:moveTo>
                <a:lnTo>
                  <a:pt x="327837" y="41008"/>
                </a:lnTo>
                <a:lnTo>
                  <a:pt x="326009" y="0"/>
                </a:lnTo>
                <a:lnTo>
                  <a:pt x="318820" y="266"/>
                </a:lnTo>
                <a:lnTo>
                  <a:pt x="318439" y="5295"/>
                </a:lnTo>
                <a:lnTo>
                  <a:pt x="316674" y="41135"/>
                </a:lnTo>
                <a:lnTo>
                  <a:pt x="316306" y="77152"/>
                </a:lnTo>
                <a:lnTo>
                  <a:pt x="316788" y="149110"/>
                </a:lnTo>
                <a:lnTo>
                  <a:pt x="317182" y="298119"/>
                </a:lnTo>
                <a:lnTo>
                  <a:pt x="325196" y="297942"/>
                </a:lnTo>
                <a:lnTo>
                  <a:pt x="326567" y="184886"/>
                </a:lnTo>
                <a:lnTo>
                  <a:pt x="327317" y="113017"/>
                </a:lnTo>
                <a:lnTo>
                  <a:pt x="327914" y="77000"/>
                </a:lnTo>
                <a:close/>
              </a:path>
              <a:path w="429895" h="440689">
                <a:moveTo>
                  <a:pt x="383654" y="53162"/>
                </a:moveTo>
                <a:lnTo>
                  <a:pt x="375932" y="53390"/>
                </a:lnTo>
                <a:lnTo>
                  <a:pt x="375678" y="58445"/>
                </a:lnTo>
                <a:lnTo>
                  <a:pt x="373849" y="102882"/>
                </a:lnTo>
                <a:lnTo>
                  <a:pt x="370433" y="241084"/>
                </a:lnTo>
                <a:lnTo>
                  <a:pt x="377761" y="240931"/>
                </a:lnTo>
                <a:lnTo>
                  <a:pt x="381254" y="147256"/>
                </a:lnTo>
                <a:lnTo>
                  <a:pt x="382701" y="102781"/>
                </a:lnTo>
                <a:lnTo>
                  <a:pt x="383654" y="53162"/>
                </a:lnTo>
                <a:close/>
              </a:path>
              <a:path w="429895" h="440689">
                <a:moveTo>
                  <a:pt x="429793" y="121107"/>
                </a:moveTo>
                <a:lnTo>
                  <a:pt x="429209" y="111620"/>
                </a:lnTo>
                <a:lnTo>
                  <a:pt x="428726" y="108013"/>
                </a:lnTo>
                <a:lnTo>
                  <a:pt x="423760" y="107061"/>
                </a:lnTo>
                <a:lnTo>
                  <a:pt x="422668" y="110896"/>
                </a:lnTo>
                <a:lnTo>
                  <a:pt x="420751" y="119976"/>
                </a:lnTo>
                <a:lnTo>
                  <a:pt x="419747" y="129362"/>
                </a:lnTo>
                <a:lnTo>
                  <a:pt x="416255" y="193154"/>
                </a:lnTo>
                <a:lnTo>
                  <a:pt x="423659" y="192874"/>
                </a:lnTo>
                <a:lnTo>
                  <a:pt x="427469" y="149860"/>
                </a:lnTo>
                <a:lnTo>
                  <a:pt x="429374" y="130746"/>
                </a:lnTo>
                <a:lnTo>
                  <a:pt x="429793" y="121107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7" name="bg object 27"/>
          <p:cNvSpPr/>
          <p:nvPr/>
        </p:nvSpPr>
        <p:spPr>
          <a:xfrm>
            <a:off x="734235" y="4821934"/>
            <a:ext cx="13756" cy="65068"/>
          </a:xfrm>
          <a:custGeom>
            <a:avLst/>
            <a:gdLst/>
            <a:ahLst/>
            <a:cxnLst/>
            <a:rect l="l" t="t" r="r" b="b"/>
            <a:pathLst>
              <a:path w="12065" h="71754">
                <a:moveTo>
                  <a:pt x="7518" y="0"/>
                </a:moveTo>
                <a:lnTo>
                  <a:pt x="0" y="71551"/>
                </a:lnTo>
                <a:lnTo>
                  <a:pt x="7696" y="71361"/>
                </a:lnTo>
                <a:lnTo>
                  <a:pt x="10502" y="32562"/>
                </a:lnTo>
                <a:lnTo>
                  <a:pt x="11658" y="17225"/>
                </a:lnTo>
                <a:lnTo>
                  <a:pt x="11581" y="9568"/>
                </a:lnTo>
                <a:lnTo>
                  <a:pt x="10452" y="1993"/>
                </a:lnTo>
                <a:lnTo>
                  <a:pt x="10096" y="482"/>
                </a:lnTo>
                <a:lnTo>
                  <a:pt x="7518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8" name="bg object 28"/>
          <p:cNvSpPr/>
          <p:nvPr/>
        </p:nvSpPr>
        <p:spPr>
          <a:xfrm>
            <a:off x="788561" y="4771670"/>
            <a:ext cx="0" cy="141076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270"/>
                </a:lnTo>
              </a:path>
            </a:pathLst>
          </a:custGeom>
          <a:ln w="1441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9" name="bg object 29"/>
          <p:cNvSpPr/>
          <p:nvPr/>
        </p:nvSpPr>
        <p:spPr>
          <a:xfrm>
            <a:off x="829635" y="4535747"/>
            <a:ext cx="440911" cy="425530"/>
          </a:xfrm>
          <a:custGeom>
            <a:avLst/>
            <a:gdLst/>
            <a:ahLst/>
            <a:cxnLst/>
            <a:rect l="l" t="t" r="r" b="b"/>
            <a:pathLst>
              <a:path w="386715" h="469264">
                <a:moveTo>
                  <a:pt x="23012" y="240398"/>
                </a:moveTo>
                <a:lnTo>
                  <a:pt x="22821" y="207327"/>
                </a:lnTo>
                <a:lnTo>
                  <a:pt x="17424" y="206438"/>
                </a:lnTo>
                <a:lnTo>
                  <a:pt x="16789" y="210070"/>
                </a:lnTo>
                <a:lnTo>
                  <a:pt x="12890" y="239229"/>
                </a:lnTo>
                <a:lnTo>
                  <a:pt x="10693" y="268795"/>
                </a:lnTo>
                <a:lnTo>
                  <a:pt x="7835" y="327888"/>
                </a:lnTo>
                <a:lnTo>
                  <a:pt x="0" y="453758"/>
                </a:lnTo>
                <a:lnTo>
                  <a:pt x="7696" y="453567"/>
                </a:lnTo>
                <a:lnTo>
                  <a:pt x="16294" y="329679"/>
                </a:lnTo>
                <a:lnTo>
                  <a:pt x="21285" y="270256"/>
                </a:lnTo>
                <a:lnTo>
                  <a:pt x="23012" y="240398"/>
                </a:lnTo>
                <a:close/>
              </a:path>
              <a:path w="386715" h="469264">
                <a:moveTo>
                  <a:pt x="68948" y="180340"/>
                </a:moveTo>
                <a:lnTo>
                  <a:pt x="68135" y="171450"/>
                </a:lnTo>
                <a:lnTo>
                  <a:pt x="67538" y="167513"/>
                </a:lnTo>
                <a:lnTo>
                  <a:pt x="61696" y="168211"/>
                </a:lnTo>
                <a:lnTo>
                  <a:pt x="60833" y="171577"/>
                </a:lnTo>
                <a:lnTo>
                  <a:pt x="59258" y="179895"/>
                </a:lnTo>
                <a:lnTo>
                  <a:pt x="58445" y="188429"/>
                </a:lnTo>
                <a:lnTo>
                  <a:pt x="45618" y="468668"/>
                </a:lnTo>
                <a:lnTo>
                  <a:pt x="54089" y="468490"/>
                </a:lnTo>
                <a:lnTo>
                  <a:pt x="68922" y="189318"/>
                </a:lnTo>
                <a:lnTo>
                  <a:pt x="68948" y="180340"/>
                </a:lnTo>
                <a:close/>
              </a:path>
              <a:path w="386715" h="469264">
                <a:moveTo>
                  <a:pt x="126657" y="124790"/>
                </a:moveTo>
                <a:lnTo>
                  <a:pt x="126034" y="98171"/>
                </a:lnTo>
                <a:lnTo>
                  <a:pt x="117779" y="96761"/>
                </a:lnTo>
                <a:lnTo>
                  <a:pt x="116840" y="102336"/>
                </a:lnTo>
                <a:lnTo>
                  <a:pt x="113957" y="122961"/>
                </a:lnTo>
                <a:lnTo>
                  <a:pt x="112039" y="143675"/>
                </a:lnTo>
                <a:lnTo>
                  <a:pt x="110718" y="164452"/>
                </a:lnTo>
                <a:lnTo>
                  <a:pt x="97434" y="449884"/>
                </a:lnTo>
                <a:lnTo>
                  <a:pt x="103797" y="449681"/>
                </a:lnTo>
                <a:lnTo>
                  <a:pt x="113411" y="317233"/>
                </a:lnTo>
                <a:lnTo>
                  <a:pt x="124726" y="167525"/>
                </a:lnTo>
                <a:lnTo>
                  <a:pt x="125996" y="146164"/>
                </a:lnTo>
                <a:lnTo>
                  <a:pt x="126657" y="124790"/>
                </a:lnTo>
                <a:close/>
              </a:path>
              <a:path w="386715" h="469264">
                <a:moveTo>
                  <a:pt x="168897" y="113461"/>
                </a:moveTo>
                <a:lnTo>
                  <a:pt x="167525" y="70434"/>
                </a:lnTo>
                <a:lnTo>
                  <a:pt x="161505" y="70726"/>
                </a:lnTo>
                <a:lnTo>
                  <a:pt x="161124" y="74904"/>
                </a:lnTo>
                <a:lnTo>
                  <a:pt x="158508" y="113538"/>
                </a:lnTo>
                <a:lnTo>
                  <a:pt x="157238" y="152311"/>
                </a:lnTo>
                <a:lnTo>
                  <a:pt x="154584" y="346100"/>
                </a:lnTo>
                <a:lnTo>
                  <a:pt x="154355" y="390207"/>
                </a:lnTo>
                <a:lnTo>
                  <a:pt x="162471" y="389991"/>
                </a:lnTo>
                <a:lnTo>
                  <a:pt x="164960" y="307200"/>
                </a:lnTo>
                <a:lnTo>
                  <a:pt x="168668" y="152209"/>
                </a:lnTo>
                <a:lnTo>
                  <a:pt x="168897" y="113461"/>
                </a:lnTo>
                <a:close/>
              </a:path>
              <a:path w="386715" h="469264">
                <a:moveTo>
                  <a:pt x="219595" y="46393"/>
                </a:moveTo>
                <a:lnTo>
                  <a:pt x="218846" y="0"/>
                </a:lnTo>
                <a:lnTo>
                  <a:pt x="210642" y="381"/>
                </a:lnTo>
                <a:lnTo>
                  <a:pt x="210210" y="5956"/>
                </a:lnTo>
                <a:lnTo>
                  <a:pt x="207949" y="46520"/>
                </a:lnTo>
                <a:lnTo>
                  <a:pt x="206997" y="87210"/>
                </a:lnTo>
                <a:lnTo>
                  <a:pt x="206184" y="168579"/>
                </a:lnTo>
                <a:lnTo>
                  <a:pt x="203492" y="336537"/>
                </a:lnTo>
                <a:lnTo>
                  <a:pt x="211721" y="336346"/>
                </a:lnTo>
                <a:lnTo>
                  <a:pt x="216166" y="168402"/>
                </a:lnTo>
                <a:lnTo>
                  <a:pt x="218821" y="87083"/>
                </a:lnTo>
                <a:lnTo>
                  <a:pt x="219595" y="46393"/>
                </a:lnTo>
                <a:close/>
              </a:path>
              <a:path w="386715" h="469264">
                <a:moveTo>
                  <a:pt x="262813" y="153962"/>
                </a:moveTo>
                <a:lnTo>
                  <a:pt x="261518" y="74866"/>
                </a:lnTo>
                <a:lnTo>
                  <a:pt x="256273" y="26771"/>
                </a:lnTo>
                <a:lnTo>
                  <a:pt x="253606" y="26733"/>
                </a:lnTo>
                <a:lnTo>
                  <a:pt x="253403" y="28384"/>
                </a:lnTo>
                <a:lnTo>
                  <a:pt x="252145" y="43345"/>
                </a:lnTo>
                <a:lnTo>
                  <a:pt x="251777" y="58483"/>
                </a:lnTo>
                <a:lnTo>
                  <a:pt x="252463" y="154152"/>
                </a:lnTo>
                <a:lnTo>
                  <a:pt x="252285" y="186410"/>
                </a:lnTo>
                <a:lnTo>
                  <a:pt x="251701" y="218655"/>
                </a:lnTo>
                <a:lnTo>
                  <a:pt x="250736" y="250901"/>
                </a:lnTo>
                <a:lnTo>
                  <a:pt x="249174" y="288734"/>
                </a:lnTo>
                <a:lnTo>
                  <a:pt x="257721" y="288480"/>
                </a:lnTo>
                <a:lnTo>
                  <a:pt x="259943" y="250748"/>
                </a:lnTo>
                <a:lnTo>
                  <a:pt x="261340" y="218503"/>
                </a:lnTo>
                <a:lnTo>
                  <a:pt x="262293" y="186245"/>
                </a:lnTo>
                <a:lnTo>
                  <a:pt x="262813" y="153962"/>
                </a:lnTo>
                <a:close/>
              </a:path>
              <a:path w="386715" h="469264">
                <a:moveTo>
                  <a:pt x="318452" y="73444"/>
                </a:moveTo>
                <a:lnTo>
                  <a:pt x="317881" y="60617"/>
                </a:lnTo>
                <a:lnTo>
                  <a:pt x="315163" y="59436"/>
                </a:lnTo>
                <a:lnTo>
                  <a:pt x="314274" y="61480"/>
                </a:lnTo>
                <a:lnTo>
                  <a:pt x="304177" y="116662"/>
                </a:lnTo>
                <a:lnTo>
                  <a:pt x="298919" y="176060"/>
                </a:lnTo>
                <a:lnTo>
                  <a:pt x="296418" y="224612"/>
                </a:lnTo>
                <a:lnTo>
                  <a:pt x="295656" y="254876"/>
                </a:lnTo>
                <a:lnTo>
                  <a:pt x="304863" y="254685"/>
                </a:lnTo>
                <a:lnTo>
                  <a:pt x="305625" y="225374"/>
                </a:lnTo>
                <a:lnTo>
                  <a:pt x="306641" y="201993"/>
                </a:lnTo>
                <a:lnTo>
                  <a:pt x="308025" y="178638"/>
                </a:lnTo>
                <a:lnTo>
                  <a:pt x="310896" y="143268"/>
                </a:lnTo>
                <a:lnTo>
                  <a:pt x="314718" y="107200"/>
                </a:lnTo>
                <a:lnTo>
                  <a:pt x="317588" y="84810"/>
                </a:lnTo>
                <a:lnTo>
                  <a:pt x="318452" y="73444"/>
                </a:lnTo>
                <a:close/>
              </a:path>
              <a:path w="386715" h="469264">
                <a:moveTo>
                  <a:pt x="347700" y="105054"/>
                </a:moveTo>
                <a:lnTo>
                  <a:pt x="336270" y="162267"/>
                </a:lnTo>
                <a:lnTo>
                  <a:pt x="333095" y="219468"/>
                </a:lnTo>
                <a:lnTo>
                  <a:pt x="336880" y="219925"/>
                </a:lnTo>
                <a:lnTo>
                  <a:pt x="343839" y="163042"/>
                </a:lnTo>
                <a:lnTo>
                  <a:pt x="346468" y="135610"/>
                </a:lnTo>
                <a:lnTo>
                  <a:pt x="347700" y="105054"/>
                </a:lnTo>
                <a:close/>
              </a:path>
              <a:path w="386715" h="469264">
                <a:moveTo>
                  <a:pt x="386130" y="111061"/>
                </a:moveTo>
                <a:lnTo>
                  <a:pt x="386054" y="108292"/>
                </a:lnTo>
                <a:lnTo>
                  <a:pt x="382308" y="108089"/>
                </a:lnTo>
                <a:lnTo>
                  <a:pt x="381495" y="110553"/>
                </a:lnTo>
                <a:lnTo>
                  <a:pt x="377101" y="127635"/>
                </a:lnTo>
                <a:lnTo>
                  <a:pt x="374307" y="145427"/>
                </a:lnTo>
                <a:lnTo>
                  <a:pt x="369658" y="184962"/>
                </a:lnTo>
                <a:lnTo>
                  <a:pt x="375742" y="186550"/>
                </a:lnTo>
                <a:lnTo>
                  <a:pt x="379514" y="164858"/>
                </a:lnTo>
                <a:lnTo>
                  <a:pt x="382828" y="146900"/>
                </a:lnTo>
                <a:lnTo>
                  <a:pt x="385356" y="128879"/>
                </a:lnTo>
                <a:lnTo>
                  <a:pt x="386130" y="111061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30" name="bg 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91376" y="2"/>
            <a:ext cx="1177869" cy="563193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2283191" y="6382098"/>
            <a:ext cx="1234404" cy="473323"/>
          </a:xfrm>
          <a:custGeom>
            <a:avLst/>
            <a:gdLst/>
            <a:ahLst/>
            <a:cxnLst/>
            <a:rect l="l" t="t" r="r" b="b"/>
            <a:pathLst>
              <a:path w="1082675" h="521970">
                <a:moveTo>
                  <a:pt x="394906" y="56032"/>
                </a:moveTo>
                <a:lnTo>
                  <a:pt x="391541" y="50482"/>
                </a:lnTo>
                <a:lnTo>
                  <a:pt x="387527" y="52400"/>
                </a:lnTo>
                <a:lnTo>
                  <a:pt x="355701" y="68262"/>
                </a:lnTo>
                <a:lnTo>
                  <a:pt x="324281" y="84975"/>
                </a:lnTo>
                <a:lnTo>
                  <a:pt x="199783" y="153847"/>
                </a:lnTo>
                <a:lnTo>
                  <a:pt x="133616" y="190944"/>
                </a:lnTo>
                <a:lnTo>
                  <a:pt x="137287" y="197180"/>
                </a:lnTo>
                <a:lnTo>
                  <a:pt x="235623" y="144729"/>
                </a:lnTo>
                <a:lnTo>
                  <a:pt x="329488" y="93992"/>
                </a:lnTo>
                <a:lnTo>
                  <a:pt x="360502" y="76606"/>
                </a:lnTo>
                <a:lnTo>
                  <a:pt x="394906" y="56032"/>
                </a:lnTo>
                <a:close/>
              </a:path>
              <a:path w="1082675" h="521970">
                <a:moveTo>
                  <a:pt x="529996" y="46647"/>
                </a:moveTo>
                <a:lnTo>
                  <a:pt x="528662" y="42557"/>
                </a:lnTo>
                <a:lnTo>
                  <a:pt x="525868" y="43573"/>
                </a:lnTo>
                <a:lnTo>
                  <a:pt x="515531" y="47650"/>
                </a:lnTo>
                <a:lnTo>
                  <a:pt x="464337" y="71678"/>
                </a:lnTo>
                <a:lnTo>
                  <a:pt x="381977" y="111975"/>
                </a:lnTo>
                <a:lnTo>
                  <a:pt x="320624" y="143040"/>
                </a:lnTo>
                <a:lnTo>
                  <a:pt x="175387" y="218351"/>
                </a:lnTo>
                <a:lnTo>
                  <a:pt x="104216" y="255866"/>
                </a:lnTo>
                <a:lnTo>
                  <a:pt x="106667" y="259943"/>
                </a:lnTo>
                <a:lnTo>
                  <a:pt x="250329" y="190296"/>
                </a:lnTo>
                <a:lnTo>
                  <a:pt x="343941" y="144170"/>
                </a:lnTo>
                <a:lnTo>
                  <a:pt x="390588" y="120751"/>
                </a:lnTo>
                <a:lnTo>
                  <a:pt x="505053" y="61544"/>
                </a:lnTo>
                <a:lnTo>
                  <a:pt x="529996" y="46647"/>
                </a:lnTo>
                <a:close/>
              </a:path>
              <a:path w="1082675" h="521970">
                <a:moveTo>
                  <a:pt x="606920" y="59512"/>
                </a:moveTo>
                <a:lnTo>
                  <a:pt x="604608" y="56451"/>
                </a:lnTo>
                <a:lnTo>
                  <a:pt x="602259" y="56959"/>
                </a:lnTo>
                <a:lnTo>
                  <a:pt x="595744" y="58813"/>
                </a:lnTo>
                <a:lnTo>
                  <a:pt x="495198" y="107264"/>
                </a:lnTo>
                <a:lnTo>
                  <a:pt x="415493" y="147015"/>
                </a:lnTo>
                <a:lnTo>
                  <a:pt x="346786" y="182130"/>
                </a:lnTo>
                <a:lnTo>
                  <a:pt x="262699" y="226212"/>
                </a:lnTo>
                <a:lnTo>
                  <a:pt x="149339" y="286778"/>
                </a:lnTo>
                <a:lnTo>
                  <a:pt x="90627" y="319366"/>
                </a:lnTo>
                <a:lnTo>
                  <a:pt x="58547" y="337731"/>
                </a:lnTo>
                <a:lnTo>
                  <a:pt x="61125" y="342036"/>
                </a:lnTo>
                <a:lnTo>
                  <a:pt x="106768" y="319036"/>
                </a:lnTo>
                <a:lnTo>
                  <a:pt x="591502" y="70116"/>
                </a:lnTo>
                <a:lnTo>
                  <a:pt x="606920" y="59512"/>
                </a:lnTo>
                <a:close/>
              </a:path>
              <a:path w="1082675" h="521970">
                <a:moveTo>
                  <a:pt x="694740" y="77546"/>
                </a:moveTo>
                <a:lnTo>
                  <a:pt x="693686" y="74295"/>
                </a:lnTo>
                <a:lnTo>
                  <a:pt x="691540" y="75145"/>
                </a:lnTo>
                <a:lnTo>
                  <a:pt x="675741" y="82308"/>
                </a:lnTo>
                <a:lnTo>
                  <a:pt x="645109" y="98755"/>
                </a:lnTo>
                <a:lnTo>
                  <a:pt x="629615" y="106578"/>
                </a:lnTo>
                <a:lnTo>
                  <a:pt x="563968" y="138518"/>
                </a:lnTo>
                <a:lnTo>
                  <a:pt x="392861" y="226491"/>
                </a:lnTo>
                <a:lnTo>
                  <a:pt x="265404" y="293001"/>
                </a:lnTo>
                <a:lnTo>
                  <a:pt x="72961" y="395452"/>
                </a:lnTo>
                <a:lnTo>
                  <a:pt x="33667" y="417068"/>
                </a:lnTo>
                <a:lnTo>
                  <a:pt x="36842" y="422287"/>
                </a:lnTo>
                <a:lnTo>
                  <a:pt x="72567" y="404685"/>
                </a:lnTo>
                <a:lnTo>
                  <a:pt x="232473" y="322834"/>
                </a:lnTo>
                <a:lnTo>
                  <a:pt x="424014" y="223012"/>
                </a:lnTo>
                <a:lnTo>
                  <a:pt x="568706" y="146659"/>
                </a:lnTo>
                <a:lnTo>
                  <a:pt x="603605" y="127660"/>
                </a:lnTo>
                <a:lnTo>
                  <a:pt x="638759" y="107797"/>
                </a:lnTo>
                <a:lnTo>
                  <a:pt x="666013" y="93446"/>
                </a:lnTo>
                <a:lnTo>
                  <a:pt x="684237" y="83997"/>
                </a:lnTo>
                <a:lnTo>
                  <a:pt x="694740" y="77546"/>
                </a:lnTo>
                <a:close/>
              </a:path>
              <a:path w="1082675" h="521970">
                <a:moveTo>
                  <a:pt x="757326" y="106692"/>
                </a:moveTo>
                <a:lnTo>
                  <a:pt x="754684" y="102146"/>
                </a:lnTo>
                <a:lnTo>
                  <a:pt x="751738" y="103797"/>
                </a:lnTo>
                <a:lnTo>
                  <a:pt x="734428" y="113271"/>
                </a:lnTo>
                <a:lnTo>
                  <a:pt x="699566" y="131749"/>
                </a:lnTo>
                <a:lnTo>
                  <a:pt x="577202" y="198539"/>
                </a:lnTo>
                <a:lnTo>
                  <a:pt x="508304" y="236969"/>
                </a:lnTo>
                <a:lnTo>
                  <a:pt x="336308" y="334810"/>
                </a:lnTo>
                <a:lnTo>
                  <a:pt x="244767" y="387489"/>
                </a:lnTo>
                <a:lnTo>
                  <a:pt x="160629" y="436778"/>
                </a:lnTo>
                <a:lnTo>
                  <a:pt x="41567" y="507542"/>
                </a:lnTo>
                <a:lnTo>
                  <a:pt x="44970" y="513397"/>
                </a:lnTo>
                <a:lnTo>
                  <a:pt x="553631" y="223786"/>
                </a:lnTo>
                <a:lnTo>
                  <a:pt x="657415" y="163830"/>
                </a:lnTo>
                <a:lnTo>
                  <a:pt x="696290" y="141770"/>
                </a:lnTo>
                <a:lnTo>
                  <a:pt x="734923" y="119291"/>
                </a:lnTo>
                <a:lnTo>
                  <a:pt x="757326" y="106692"/>
                </a:lnTo>
                <a:close/>
              </a:path>
              <a:path w="1082675" h="521970">
                <a:moveTo>
                  <a:pt x="840181" y="142519"/>
                </a:moveTo>
                <a:lnTo>
                  <a:pt x="837603" y="138074"/>
                </a:lnTo>
                <a:lnTo>
                  <a:pt x="834669" y="139750"/>
                </a:lnTo>
                <a:lnTo>
                  <a:pt x="681558" y="225552"/>
                </a:lnTo>
                <a:lnTo>
                  <a:pt x="165493" y="521970"/>
                </a:lnTo>
                <a:lnTo>
                  <a:pt x="184886" y="521970"/>
                </a:lnTo>
                <a:lnTo>
                  <a:pt x="323240" y="445922"/>
                </a:lnTo>
                <a:lnTo>
                  <a:pt x="540550" y="322745"/>
                </a:lnTo>
                <a:lnTo>
                  <a:pt x="626859" y="272427"/>
                </a:lnTo>
                <a:lnTo>
                  <a:pt x="669734" y="246837"/>
                </a:lnTo>
                <a:lnTo>
                  <a:pt x="840181" y="142519"/>
                </a:lnTo>
                <a:close/>
              </a:path>
              <a:path w="1082675" h="521970">
                <a:moveTo>
                  <a:pt x="867714" y="199186"/>
                </a:moveTo>
                <a:lnTo>
                  <a:pt x="865403" y="195097"/>
                </a:lnTo>
                <a:lnTo>
                  <a:pt x="862152" y="196583"/>
                </a:lnTo>
                <a:lnTo>
                  <a:pt x="852043" y="201574"/>
                </a:lnTo>
                <a:lnTo>
                  <a:pt x="842200" y="207060"/>
                </a:lnTo>
                <a:lnTo>
                  <a:pt x="313131" y="521970"/>
                </a:lnTo>
                <a:lnTo>
                  <a:pt x="332574" y="521970"/>
                </a:lnTo>
                <a:lnTo>
                  <a:pt x="843978" y="215328"/>
                </a:lnTo>
                <a:lnTo>
                  <a:pt x="854633" y="208572"/>
                </a:lnTo>
                <a:lnTo>
                  <a:pt x="864920" y="201307"/>
                </a:lnTo>
                <a:lnTo>
                  <a:pt x="867714" y="199186"/>
                </a:lnTo>
                <a:close/>
              </a:path>
              <a:path w="1082675" h="521970">
                <a:moveTo>
                  <a:pt x="941768" y="233070"/>
                </a:moveTo>
                <a:lnTo>
                  <a:pt x="938834" y="227990"/>
                </a:lnTo>
                <a:lnTo>
                  <a:pt x="817499" y="299542"/>
                </a:lnTo>
                <a:lnTo>
                  <a:pt x="448475" y="521970"/>
                </a:lnTo>
                <a:lnTo>
                  <a:pt x="469874" y="521970"/>
                </a:lnTo>
                <a:lnTo>
                  <a:pt x="851408" y="289331"/>
                </a:lnTo>
                <a:lnTo>
                  <a:pt x="941768" y="233070"/>
                </a:lnTo>
                <a:close/>
              </a:path>
              <a:path w="1082675" h="521970">
                <a:moveTo>
                  <a:pt x="972947" y="295325"/>
                </a:moveTo>
                <a:lnTo>
                  <a:pt x="969276" y="291477"/>
                </a:lnTo>
                <a:lnTo>
                  <a:pt x="966368" y="292836"/>
                </a:lnTo>
                <a:lnTo>
                  <a:pt x="956360" y="297967"/>
                </a:lnTo>
                <a:lnTo>
                  <a:pt x="946645" y="303631"/>
                </a:lnTo>
                <a:lnTo>
                  <a:pt x="927544" y="315544"/>
                </a:lnTo>
                <a:lnTo>
                  <a:pt x="918184" y="321170"/>
                </a:lnTo>
                <a:lnTo>
                  <a:pt x="899312" y="332155"/>
                </a:lnTo>
                <a:lnTo>
                  <a:pt x="889952" y="337769"/>
                </a:lnTo>
                <a:lnTo>
                  <a:pt x="591985" y="521970"/>
                </a:lnTo>
                <a:lnTo>
                  <a:pt x="612940" y="521970"/>
                </a:lnTo>
                <a:lnTo>
                  <a:pt x="887260" y="351523"/>
                </a:lnTo>
                <a:lnTo>
                  <a:pt x="897864" y="344754"/>
                </a:lnTo>
                <a:lnTo>
                  <a:pt x="918921" y="330974"/>
                </a:lnTo>
                <a:lnTo>
                  <a:pt x="929538" y="324205"/>
                </a:lnTo>
                <a:lnTo>
                  <a:pt x="950188" y="311480"/>
                </a:lnTo>
                <a:lnTo>
                  <a:pt x="960310" y="304825"/>
                </a:lnTo>
                <a:lnTo>
                  <a:pt x="970064" y="297624"/>
                </a:lnTo>
                <a:lnTo>
                  <a:pt x="972947" y="295325"/>
                </a:lnTo>
                <a:close/>
              </a:path>
              <a:path w="1082675" h="521970">
                <a:moveTo>
                  <a:pt x="1007973" y="342785"/>
                </a:moveTo>
                <a:lnTo>
                  <a:pt x="1006043" y="340931"/>
                </a:lnTo>
                <a:lnTo>
                  <a:pt x="1004582" y="341553"/>
                </a:lnTo>
                <a:lnTo>
                  <a:pt x="995121" y="346151"/>
                </a:lnTo>
                <a:lnTo>
                  <a:pt x="986015" y="351421"/>
                </a:lnTo>
                <a:lnTo>
                  <a:pt x="977061" y="356946"/>
                </a:lnTo>
                <a:lnTo>
                  <a:pt x="967994" y="362331"/>
                </a:lnTo>
                <a:lnTo>
                  <a:pt x="958723" y="367322"/>
                </a:lnTo>
                <a:lnTo>
                  <a:pt x="939977" y="376910"/>
                </a:lnTo>
                <a:lnTo>
                  <a:pt x="930732" y="381952"/>
                </a:lnTo>
                <a:lnTo>
                  <a:pt x="894511" y="403339"/>
                </a:lnTo>
                <a:lnTo>
                  <a:pt x="823353" y="447662"/>
                </a:lnTo>
                <a:lnTo>
                  <a:pt x="708279" y="521970"/>
                </a:lnTo>
                <a:lnTo>
                  <a:pt x="727278" y="521970"/>
                </a:lnTo>
                <a:lnTo>
                  <a:pt x="869315" y="432841"/>
                </a:lnTo>
                <a:lnTo>
                  <a:pt x="908875" y="408305"/>
                </a:lnTo>
                <a:lnTo>
                  <a:pt x="928471" y="395757"/>
                </a:lnTo>
                <a:lnTo>
                  <a:pt x="938314" y="389204"/>
                </a:lnTo>
                <a:lnTo>
                  <a:pt x="948055" y="382511"/>
                </a:lnTo>
                <a:lnTo>
                  <a:pt x="967460" y="368998"/>
                </a:lnTo>
                <a:lnTo>
                  <a:pt x="977214" y="362724"/>
                </a:lnTo>
                <a:lnTo>
                  <a:pt x="987196" y="356819"/>
                </a:lnTo>
                <a:lnTo>
                  <a:pt x="997051" y="350761"/>
                </a:lnTo>
                <a:lnTo>
                  <a:pt x="1006462" y="343992"/>
                </a:lnTo>
                <a:lnTo>
                  <a:pt x="1007973" y="342785"/>
                </a:lnTo>
                <a:close/>
              </a:path>
              <a:path w="1082675" h="521970">
                <a:moveTo>
                  <a:pt x="1082586" y="485533"/>
                </a:moveTo>
                <a:lnTo>
                  <a:pt x="1079474" y="431101"/>
                </a:lnTo>
                <a:lnTo>
                  <a:pt x="1068755" y="377405"/>
                </a:lnTo>
                <a:lnTo>
                  <a:pt x="1053528" y="331584"/>
                </a:lnTo>
                <a:lnTo>
                  <a:pt x="1033576" y="287934"/>
                </a:lnTo>
                <a:lnTo>
                  <a:pt x="1009230" y="246710"/>
                </a:lnTo>
                <a:lnTo>
                  <a:pt x="980782" y="208153"/>
                </a:lnTo>
                <a:lnTo>
                  <a:pt x="948588" y="172516"/>
                </a:lnTo>
                <a:lnTo>
                  <a:pt x="912926" y="140042"/>
                </a:lnTo>
                <a:lnTo>
                  <a:pt x="873633" y="110591"/>
                </a:lnTo>
                <a:lnTo>
                  <a:pt x="831837" y="84785"/>
                </a:lnTo>
                <a:lnTo>
                  <a:pt x="787946" y="62560"/>
                </a:lnTo>
                <a:lnTo>
                  <a:pt x="742403" y="43840"/>
                </a:lnTo>
                <a:lnTo>
                  <a:pt x="695629" y="28562"/>
                </a:lnTo>
                <a:lnTo>
                  <a:pt x="658888" y="19367"/>
                </a:lnTo>
                <a:lnTo>
                  <a:pt x="648055" y="16649"/>
                </a:lnTo>
                <a:lnTo>
                  <a:pt x="596658" y="7404"/>
                </a:lnTo>
                <a:lnTo>
                  <a:pt x="544550" y="1727"/>
                </a:lnTo>
                <a:lnTo>
                  <a:pt x="492163" y="0"/>
                </a:lnTo>
                <a:lnTo>
                  <a:pt x="439889" y="2641"/>
                </a:lnTo>
                <a:lnTo>
                  <a:pt x="388150" y="10033"/>
                </a:lnTo>
                <a:lnTo>
                  <a:pt x="337350" y="22555"/>
                </a:lnTo>
                <a:lnTo>
                  <a:pt x="293789" y="38328"/>
                </a:lnTo>
                <a:lnTo>
                  <a:pt x="252247" y="58458"/>
                </a:lnTo>
                <a:lnTo>
                  <a:pt x="213017" y="82664"/>
                </a:lnTo>
                <a:lnTo>
                  <a:pt x="176377" y="110655"/>
                </a:lnTo>
                <a:lnTo>
                  <a:pt x="142608" y="142176"/>
                </a:lnTo>
                <a:lnTo>
                  <a:pt x="112001" y="176936"/>
                </a:lnTo>
                <a:lnTo>
                  <a:pt x="80467" y="220980"/>
                </a:lnTo>
                <a:lnTo>
                  <a:pt x="53619" y="268071"/>
                </a:lnTo>
                <a:lnTo>
                  <a:pt x="31800" y="317690"/>
                </a:lnTo>
                <a:lnTo>
                  <a:pt x="15392" y="369328"/>
                </a:lnTo>
                <a:lnTo>
                  <a:pt x="4762" y="422452"/>
                </a:lnTo>
                <a:lnTo>
                  <a:pt x="0" y="476910"/>
                </a:lnTo>
                <a:lnTo>
                  <a:pt x="1104" y="521970"/>
                </a:lnTo>
                <a:lnTo>
                  <a:pt x="20180" y="521970"/>
                </a:lnTo>
                <a:lnTo>
                  <a:pt x="18453" y="492353"/>
                </a:lnTo>
                <a:lnTo>
                  <a:pt x="21437" y="440067"/>
                </a:lnTo>
                <a:lnTo>
                  <a:pt x="30251" y="388531"/>
                </a:lnTo>
                <a:lnTo>
                  <a:pt x="44615" y="338264"/>
                </a:lnTo>
                <a:lnTo>
                  <a:pt x="64249" y="289775"/>
                </a:lnTo>
                <a:lnTo>
                  <a:pt x="88874" y="243547"/>
                </a:lnTo>
                <a:lnTo>
                  <a:pt x="117627" y="200926"/>
                </a:lnTo>
                <a:lnTo>
                  <a:pt x="150685" y="161531"/>
                </a:lnTo>
                <a:lnTo>
                  <a:pt x="187807" y="125984"/>
                </a:lnTo>
                <a:lnTo>
                  <a:pt x="228714" y="94919"/>
                </a:lnTo>
                <a:lnTo>
                  <a:pt x="273126" y="68961"/>
                </a:lnTo>
                <a:lnTo>
                  <a:pt x="319570" y="48945"/>
                </a:lnTo>
                <a:lnTo>
                  <a:pt x="367792" y="34340"/>
                </a:lnTo>
                <a:lnTo>
                  <a:pt x="417271" y="24803"/>
                </a:lnTo>
                <a:lnTo>
                  <a:pt x="467537" y="19926"/>
                </a:lnTo>
                <a:lnTo>
                  <a:pt x="518096" y="19367"/>
                </a:lnTo>
                <a:lnTo>
                  <a:pt x="568452" y="22733"/>
                </a:lnTo>
                <a:lnTo>
                  <a:pt x="615670" y="29298"/>
                </a:lnTo>
                <a:lnTo>
                  <a:pt x="662470" y="39141"/>
                </a:lnTo>
                <a:lnTo>
                  <a:pt x="708533" y="52273"/>
                </a:lnTo>
                <a:lnTo>
                  <a:pt x="753491" y="68707"/>
                </a:lnTo>
                <a:lnTo>
                  <a:pt x="797013" y="88442"/>
                </a:lnTo>
                <a:lnTo>
                  <a:pt x="838758" y="111493"/>
                </a:lnTo>
                <a:lnTo>
                  <a:pt x="877697" y="137566"/>
                </a:lnTo>
                <a:lnTo>
                  <a:pt x="913955" y="166916"/>
                </a:lnTo>
                <a:lnTo>
                  <a:pt x="947242" y="199402"/>
                </a:lnTo>
                <a:lnTo>
                  <a:pt x="977252" y="234886"/>
                </a:lnTo>
                <a:lnTo>
                  <a:pt x="1003719" y="273253"/>
                </a:lnTo>
                <a:lnTo>
                  <a:pt x="1026337" y="314350"/>
                </a:lnTo>
                <a:lnTo>
                  <a:pt x="1046480" y="364058"/>
                </a:lnTo>
                <a:lnTo>
                  <a:pt x="1059853" y="416280"/>
                </a:lnTo>
                <a:lnTo>
                  <a:pt x="1065885" y="469823"/>
                </a:lnTo>
                <a:lnTo>
                  <a:pt x="1064031" y="521970"/>
                </a:lnTo>
                <a:lnTo>
                  <a:pt x="1079411" y="521970"/>
                </a:lnTo>
                <a:lnTo>
                  <a:pt x="1082586" y="485533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23245" y="6740414"/>
            <a:ext cx="237155" cy="11500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9920" y="2561344"/>
            <a:ext cx="1077513" cy="186869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66957" y="757754"/>
            <a:ext cx="1937057" cy="146190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94823" y="1"/>
            <a:ext cx="4809079" cy="685542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2837998"/>
            <a:ext cx="245867" cy="132098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" y="1869384"/>
            <a:ext cx="876028" cy="1311139"/>
          </a:xfrm>
          <a:custGeom>
            <a:avLst/>
            <a:gdLst/>
            <a:ahLst/>
            <a:cxnLst/>
            <a:rect l="l" t="t" r="r" b="b"/>
            <a:pathLst>
              <a:path w="768350" h="1445895">
                <a:moveTo>
                  <a:pt x="637133" y="558165"/>
                </a:moveTo>
                <a:lnTo>
                  <a:pt x="633069" y="555586"/>
                </a:lnTo>
                <a:lnTo>
                  <a:pt x="611047" y="589381"/>
                </a:lnTo>
                <a:lnTo>
                  <a:pt x="591426" y="620852"/>
                </a:lnTo>
                <a:lnTo>
                  <a:pt x="552488" y="683983"/>
                </a:lnTo>
                <a:lnTo>
                  <a:pt x="395782" y="935088"/>
                </a:lnTo>
                <a:lnTo>
                  <a:pt x="275005" y="1131265"/>
                </a:lnTo>
                <a:lnTo>
                  <a:pt x="252539" y="1166799"/>
                </a:lnTo>
                <a:lnTo>
                  <a:pt x="241630" y="1184808"/>
                </a:lnTo>
                <a:lnTo>
                  <a:pt x="229412" y="1207681"/>
                </a:lnTo>
                <a:lnTo>
                  <a:pt x="235191" y="1211402"/>
                </a:lnTo>
                <a:lnTo>
                  <a:pt x="238213" y="1207363"/>
                </a:lnTo>
                <a:lnTo>
                  <a:pt x="248729" y="1192314"/>
                </a:lnTo>
                <a:lnTo>
                  <a:pt x="258546" y="1176756"/>
                </a:lnTo>
                <a:lnTo>
                  <a:pt x="277558" y="1145273"/>
                </a:lnTo>
                <a:lnTo>
                  <a:pt x="420725" y="913561"/>
                </a:lnTo>
                <a:lnTo>
                  <a:pt x="570776" y="667956"/>
                </a:lnTo>
                <a:lnTo>
                  <a:pt x="592759" y="632523"/>
                </a:lnTo>
                <a:lnTo>
                  <a:pt x="614489" y="596938"/>
                </a:lnTo>
                <a:lnTo>
                  <a:pt x="637133" y="558165"/>
                </a:lnTo>
                <a:close/>
              </a:path>
              <a:path w="768350" h="1445895">
                <a:moveTo>
                  <a:pt x="638009" y="532980"/>
                </a:moveTo>
                <a:lnTo>
                  <a:pt x="588975" y="495465"/>
                </a:lnTo>
                <a:lnTo>
                  <a:pt x="468985" y="410819"/>
                </a:lnTo>
                <a:lnTo>
                  <a:pt x="367360" y="340982"/>
                </a:lnTo>
                <a:lnTo>
                  <a:pt x="289306" y="288709"/>
                </a:lnTo>
                <a:lnTo>
                  <a:pt x="206311" y="234429"/>
                </a:lnTo>
                <a:lnTo>
                  <a:pt x="118300" y="178295"/>
                </a:lnTo>
                <a:lnTo>
                  <a:pt x="29641" y="123202"/>
                </a:lnTo>
                <a:lnTo>
                  <a:pt x="0" y="105143"/>
                </a:lnTo>
                <a:lnTo>
                  <a:pt x="0" y="113106"/>
                </a:lnTo>
                <a:lnTo>
                  <a:pt x="23799" y="127609"/>
                </a:lnTo>
                <a:lnTo>
                  <a:pt x="112458" y="182689"/>
                </a:lnTo>
                <a:lnTo>
                  <a:pt x="200507" y="238772"/>
                </a:lnTo>
                <a:lnTo>
                  <a:pt x="287883" y="295859"/>
                </a:lnTo>
                <a:lnTo>
                  <a:pt x="374599" y="353961"/>
                </a:lnTo>
                <a:lnTo>
                  <a:pt x="444550" y="401929"/>
                </a:lnTo>
                <a:lnTo>
                  <a:pt x="524649" y="458152"/>
                </a:lnTo>
                <a:lnTo>
                  <a:pt x="578497" y="497230"/>
                </a:lnTo>
                <a:lnTo>
                  <a:pt x="605586" y="516547"/>
                </a:lnTo>
                <a:lnTo>
                  <a:pt x="633145" y="535139"/>
                </a:lnTo>
                <a:lnTo>
                  <a:pt x="635812" y="536867"/>
                </a:lnTo>
                <a:lnTo>
                  <a:pt x="638009" y="532980"/>
                </a:lnTo>
                <a:close/>
              </a:path>
              <a:path w="768350" h="1445895">
                <a:moveTo>
                  <a:pt x="759282" y="508609"/>
                </a:moveTo>
                <a:lnTo>
                  <a:pt x="677913" y="448779"/>
                </a:lnTo>
                <a:lnTo>
                  <a:pt x="598893" y="392023"/>
                </a:lnTo>
                <a:lnTo>
                  <a:pt x="519264" y="336118"/>
                </a:lnTo>
                <a:lnTo>
                  <a:pt x="439077" y="281025"/>
                </a:lnTo>
                <a:lnTo>
                  <a:pt x="358343" y="226733"/>
                </a:lnTo>
                <a:lnTo>
                  <a:pt x="273227" y="170713"/>
                </a:lnTo>
                <a:lnTo>
                  <a:pt x="183603" y="113220"/>
                </a:lnTo>
                <a:lnTo>
                  <a:pt x="93306" y="56794"/>
                </a:lnTo>
                <a:lnTo>
                  <a:pt x="2362" y="1409"/>
                </a:lnTo>
                <a:lnTo>
                  <a:pt x="0" y="0"/>
                </a:lnTo>
                <a:lnTo>
                  <a:pt x="0" y="6299"/>
                </a:lnTo>
                <a:lnTo>
                  <a:pt x="62636" y="44335"/>
                </a:lnTo>
                <a:lnTo>
                  <a:pt x="153111" y="100457"/>
                </a:lnTo>
                <a:lnTo>
                  <a:pt x="242989" y="157556"/>
                </a:lnTo>
                <a:lnTo>
                  <a:pt x="332219" y="215684"/>
                </a:lnTo>
                <a:lnTo>
                  <a:pt x="420738" y="274891"/>
                </a:lnTo>
                <a:lnTo>
                  <a:pt x="508469" y="335216"/>
                </a:lnTo>
                <a:lnTo>
                  <a:pt x="590638" y="393103"/>
                </a:lnTo>
                <a:lnTo>
                  <a:pt x="672223" y="451802"/>
                </a:lnTo>
                <a:lnTo>
                  <a:pt x="756221" y="513524"/>
                </a:lnTo>
                <a:lnTo>
                  <a:pt x="759282" y="508609"/>
                </a:lnTo>
                <a:close/>
              </a:path>
              <a:path w="768350" h="1445895">
                <a:moveTo>
                  <a:pt x="767905" y="544868"/>
                </a:moveTo>
                <a:lnTo>
                  <a:pt x="680275" y="676249"/>
                </a:lnTo>
                <a:lnTo>
                  <a:pt x="225666" y="1416532"/>
                </a:lnTo>
                <a:lnTo>
                  <a:pt x="211366" y="1444155"/>
                </a:lnTo>
                <a:lnTo>
                  <a:pt x="215646" y="1445374"/>
                </a:lnTo>
                <a:lnTo>
                  <a:pt x="225221" y="1432890"/>
                </a:lnTo>
                <a:lnTo>
                  <a:pt x="232448" y="1421917"/>
                </a:lnTo>
                <a:lnTo>
                  <a:pt x="246113" y="1399425"/>
                </a:lnTo>
                <a:lnTo>
                  <a:pt x="718489" y="626821"/>
                </a:lnTo>
                <a:lnTo>
                  <a:pt x="767905" y="544868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" y="3051127"/>
            <a:ext cx="205268" cy="133278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" y="2370472"/>
            <a:ext cx="665347" cy="528602"/>
          </a:xfrm>
          <a:custGeom>
            <a:avLst/>
            <a:gdLst/>
            <a:ahLst/>
            <a:cxnLst/>
            <a:rect l="l" t="t" r="r" b="b"/>
            <a:pathLst>
              <a:path w="583565" h="582930">
                <a:moveTo>
                  <a:pt x="7454" y="211861"/>
                </a:moveTo>
                <a:lnTo>
                  <a:pt x="6883" y="209130"/>
                </a:lnTo>
                <a:lnTo>
                  <a:pt x="5143" y="208889"/>
                </a:lnTo>
                <a:lnTo>
                  <a:pt x="0" y="208381"/>
                </a:lnTo>
                <a:lnTo>
                  <a:pt x="0" y="212813"/>
                </a:lnTo>
                <a:lnTo>
                  <a:pt x="5461" y="212166"/>
                </a:lnTo>
                <a:lnTo>
                  <a:pt x="7454" y="211861"/>
                </a:lnTo>
                <a:close/>
              </a:path>
              <a:path w="583565" h="582930">
                <a:moveTo>
                  <a:pt x="20675" y="337451"/>
                </a:moveTo>
                <a:lnTo>
                  <a:pt x="20243" y="334391"/>
                </a:lnTo>
                <a:lnTo>
                  <a:pt x="18351" y="334289"/>
                </a:lnTo>
                <a:lnTo>
                  <a:pt x="0" y="333857"/>
                </a:lnTo>
                <a:lnTo>
                  <a:pt x="0" y="339471"/>
                </a:lnTo>
                <a:lnTo>
                  <a:pt x="18681" y="337693"/>
                </a:lnTo>
                <a:lnTo>
                  <a:pt x="20675" y="337451"/>
                </a:lnTo>
                <a:close/>
              </a:path>
              <a:path w="583565" h="582930">
                <a:moveTo>
                  <a:pt x="150571" y="395643"/>
                </a:moveTo>
                <a:lnTo>
                  <a:pt x="150190" y="391820"/>
                </a:lnTo>
                <a:lnTo>
                  <a:pt x="147751" y="391807"/>
                </a:lnTo>
                <a:lnTo>
                  <a:pt x="113538" y="392620"/>
                </a:lnTo>
                <a:lnTo>
                  <a:pt x="79260" y="395046"/>
                </a:lnTo>
                <a:lnTo>
                  <a:pt x="0" y="402488"/>
                </a:lnTo>
                <a:lnTo>
                  <a:pt x="0" y="409867"/>
                </a:lnTo>
                <a:lnTo>
                  <a:pt x="80251" y="404101"/>
                </a:lnTo>
                <a:lnTo>
                  <a:pt x="114363" y="400862"/>
                </a:lnTo>
                <a:lnTo>
                  <a:pt x="148158" y="396062"/>
                </a:lnTo>
                <a:lnTo>
                  <a:pt x="150571" y="395643"/>
                </a:lnTo>
                <a:close/>
              </a:path>
              <a:path w="583565" h="582930">
                <a:moveTo>
                  <a:pt x="170091" y="516801"/>
                </a:moveTo>
                <a:lnTo>
                  <a:pt x="169659" y="511632"/>
                </a:lnTo>
                <a:lnTo>
                  <a:pt x="166420" y="511746"/>
                </a:lnTo>
                <a:lnTo>
                  <a:pt x="151561" y="512724"/>
                </a:lnTo>
                <a:lnTo>
                  <a:pt x="136690" y="514362"/>
                </a:lnTo>
                <a:lnTo>
                  <a:pt x="107073" y="518134"/>
                </a:lnTo>
                <a:lnTo>
                  <a:pt x="42519" y="524700"/>
                </a:lnTo>
                <a:lnTo>
                  <a:pt x="43675" y="529628"/>
                </a:lnTo>
                <a:lnTo>
                  <a:pt x="108851" y="522960"/>
                </a:lnTo>
                <a:lnTo>
                  <a:pt x="137972" y="520725"/>
                </a:lnTo>
                <a:lnTo>
                  <a:pt x="152539" y="519353"/>
                </a:lnTo>
                <a:lnTo>
                  <a:pt x="170091" y="516801"/>
                </a:lnTo>
                <a:close/>
              </a:path>
              <a:path w="583565" h="582930">
                <a:moveTo>
                  <a:pt x="182664" y="575310"/>
                </a:moveTo>
                <a:lnTo>
                  <a:pt x="180111" y="574852"/>
                </a:lnTo>
                <a:lnTo>
                  <a:pt x="173304" y="574217"/>
                </a:lnTo>
                <a:lnTo>
                  <a:pt x="166306" y="574421"/>
                </a:lnTo>
                <a:lnTo>
                  <a:pt x="152425" y="575551"/>
                </a:lnTo>
                <a:lnTo>
                  <a:pt x="119138" y="577291"/>
                </a:lnTo>
                <a:lnTo>
                  <a:pt x="118910" y="582930"/>
                </a:lnTo>
                <a:lnTo>
                  <a:pt x="152234" y="581418"/>
                </a:lnTo>
                <a:lnTo>
                  <a:pt x="166204" y="581240"/>
                </a:lnTo>
                <a:lnTo>
                  <a:pt x="173228" y="580783"/>
                </a:lnTo>
                <a:lnTo>
                  <a:pt x="179946" y="579501"/>
                </a:lnTo>
                <a:lnTo>
                  <a:pt x="182029" y="578904"/>
                </a:lnTo>
                <a:lnTo>
                  <a:pt x="182664" y="575310"/>
                </a:lnTo>
                <a:close/>
              </a:path>
              <a:path w="583565" h="582930">
                <a:moveTo>
                  <a:pt x="245110" y="446189"/>
                </a:moveTo>
                <a:lnTo>
                  <a:pt x="243903" y="443471"/>
                </a:lnTo>
                <a:lnTo>
                  <a:pt x="242138" y="443217"/>
                </a:lnTo>
                <a:lnTo>
                  <a:pt x="234137" y="442683"/>
                </a:lnTo>
                <a:lnTo>
                  <a:pt x="226047" y="443153"/>
                </a:lnTo>
                <a:lnTo>
                  <a:pt x="0" y="471601"/>
                </a:lnTo>
                <a:lnTo>
                  <a:pt x="0" y="477888"/>
                </a:lnTo>
                <a:lnTo>
                  <a:pt x="227609" y="451015"/>
                </a:lnTo>
                <a:lnTo>
                  <a:pt x="235445" y="449503"/>
                </a:lnTo>
                <a:lnTo>
                  <a:pt x="243014" y="447052"/>
                </a:lnTo>
                <a:lnTo>
                  <a:pt x="245110" y="446189"/>
                </a:lnTo>
                <a:close/>
              </a:path>
              <a:path w="583565" h="582930">
                <a:moveTo>
                  <a:pt x="265264" y="562648"/>
                </a:moveTo>
                <a:lnTo>
                  <a:pt x="263702" y="562356"/>
                </a:lnTo>
                <a:lnTo>
                  <a:pt x="256832" y="561035"/>
                </a:lnTo>
                <a:lnTo>
                  <a:pt x="249783" y="561860"/>
                </a:lnTo>
                <a:lnTo>
                  <a:pt x="216014" y="564413"/>
                </a:lnTo>
                <a:lnTo>
                  <a:pt x="215785" y="570331"/>
                </a:lnTo>
                <a:lnTo>
                  <a:pt x="249669" y="567651"/>
                </a:lnTo>
                <a:lnTo>
                  <a:pt x="256946" y="567474"/>
                </a:lnTo>
                <a:lnTo>
                  <a:pt x="264769" y="564680"/>
                </a:lnTo>
                <a:lnTo>
                  <a:pt x="265264" y="562648"/>
                </a:lnTo>
                <a:close/>
              </a:path>
              <a:path w="583565" h="582930">
                <a:moveTo>
                  <a:pt x="281952" y="507453"/>
                </a:moveTo>
                <a:lnTo>
                  <a:pt x="281444" y="503402"/>
                </a:lnTo>
                <a:lnTo>
                  <a:pt x="278765" y="503237"/>
                </a:lnTo>
                <a:lnTo>
                  <a:pt x="268224" y="503047"/>
                </a:lnTo>
                <a:lnTo>
                  <a:pt x="257632" y="503542"/>
                </a:lnTo>
                <a:lnTo>
                  <a:pt x="190220" y="508266"/>
                </a:lnTo>
                <a:lnTo>
                  <a:pt x="189953" y="514540"/>
                </a:lnTo>
                <a:lnTo>
                  <a:pt x="237578" y="511517"/>
                </a:lnTo>
                <a:lnTo>
                  <a:pt x="258483" y="510425"/>
                </a:lnTo>
                <a:lnTo>
                  <a:pt x="268909" y="509536"/>
                </a:lnTo>
                <a:lnTo>
                  <a:pt x="279222" y="507987"/>
                </a:lnTo>
                <a:lnTo>
                  <a:pt x="281952" y="507453"/>
                </a:lnTo>
                <a:close/>
              </a:path>
              <a:path w="583565" h="582930">
                <a:moveTo>
                  <a:pt x="332854" y="431952"/>
                </a:moveTo>
                <a:lnTo>
                  <a:pt x="332003" y="429348"/>
                </a:lnTo>
                <a:lnTo>
                  <a:pt x="330339" y="429272"/>
                </a:lnTo>
                <a:lnTo>
                  <a:pt x="322643" y="428942"/>
                </a:lnTo>
                <a:lnTo>
                  <a:pt x="315023" y="430682"/>
                </a:lnTo>
                <a:lnTo>
                  <a:pt x="279146" y="436689"/>
                </a:lnTo>
                <a:lnTo>
                  <a:pt x="280454" y="442341"/>
                </a:lnTo>
                <a:lnTo>
                  <a:pt x="316293" y="436333"/>
                </a:lnTo>
                <a:lnTo>
                  <a:pt x="323964" y="435444"/>
                </a:lnTo>
                <a:lnTo>
                  <a:pt x="332854" y="431952"/>
                </a:lnTo>
                <a:close/>
              </a:path>
              <a:path w="583565" h="582930">
                <a:moveTo>
                  <a:pt x="376770" y="369570"/>
                </a:moveTo>
                <a:lnTo>
                  <a:pt x="376516" y="367106"/>
                </a:lnTo>
                <a:lnTo>
                  <a:pt x="374624" y="366864"/>
                </a:lnTo>
                <a:lnTo>
                  <a:pt x="365645" y="366344"/>
                </a:lnTo>
                <a:lnTo>
                  <a:pt x="356476" y="366737"/>
                </a:lnTo>
                <a:lnTo>
                  <a:pt x="230720" y="378764"/>
                </a:lnTo>
                <a:lnTo>
                  <a:pt x="231203" y="384187"/>
                </a:lnTo>
                <a:lnTo>
                  <a:pt x="358000" y="373405"/>
                </a:lnTo>
                <a:lnTo>
                  <a:pt x="366636" y="372186"/>
                </a:lnTo>
                <a:lnTo>
                  <a:pt x="376770" y="369570"/>
                </a:lnTo>
                <a:close/>
              </a:path>
              <a:path w="583565" h="582930">
                <a:moveTo>
                  <a:pt x="409994" y="313258"/>
                </a:moveTo>
                <a:lnTo>
                  <a:pt x="409943" y="310654"/>
                </a:lnTo>
                <a:lnTo>
                  <a:pt x="408101" y="310210"/>
                </a:lnTo>
                <a:lnTo>
                  <a:pt x="400761" y="308457"/>
                </a:lnTo>
                <a:lnTo>
                  <a:pt x="391883" y="310680"/>
                </a:lnTo>
                <a:lnTo>
                  <a:pt x="329857" y="317677"/>
                </a:lnTo>
                <a:lnTo>
                  <a:pt x="275386" y="322427"/>
                </a:lnTo>
                <a:lnTo>
                  <a:pt x="221310" y="325526"/>
                </a:lnTo>
                <a:lnTo>
                  <a:pt x="190766" y="326682"/>
                </a:lnTo>
                <a:lnTo>
                  <a:pt x="190550" y="332079"/>
                </a:lnTo>
                <a:lnTo>
                  <a:pt x="248780" y="329742"/>
                </a:lnTo>
                <a:lnTo>
                  <a:pt x="329895" y="324142"/>
                </a:lnTo>
                <a:lnTo>
                  <a:pt x="395719" y="317588"/>
                </a:lnTo>
                <a:lnTo>
                  <a:pt x="408470" y="314071"/>
                </a:lnTo>
                <a:lnTo>
                  <a:pt x="409994" y="313258"/>
                </a:lnTo>
                <a:close/>
              </a:path>
              <a:path w="583565" h="582930">
                <a:moveTo>
                  <a:pt x="460044" y="231978"/>
                </a:moveTo>
                <a:lnTo>
                  <a:pt x="455828" y="231940"/>
                </a:lnTo>
                <a:lnTo>
                  <a:pt x="406514" y="232587"/>
                </a:lnTo>
                <a:lnTo>
                  <a:pt x="357187" y="234696"/>
                </a:lnTo>
                <a:lnTo>
                  <a:pt x="307860" y="237375"/>
                </a:lnTo>
                <a:lnTo>
                  <a:pt x="255930" y="239826"/>
                </a:lnTo>
                <a:lnTo>
                  <a:pt x="255752" y="243992"/>
                </a:lnTo>
                <a:lnTo>
                  <a:pt x="307733" y="242925"/>
                </a:lnTo>
                <a:lnTo>
                  <a:pt x="357085" y="242252"/>
                </a:lnTo>
                <a:lnTo>
                  <a:pt x="406412" y="241020"/>
                </a:lnTo>
                <a:lnTo>
                  <a:pt x="459625" y="238036"/>
                </a:lnTo>
                <a:lnTo>
                  <a:pt x="460044" y="231978"/>
                </a:lnTo>
                <a:close/>
              </a:path>
              <a:path w="583565" h="582930">
                <a:moveTo>
                  <a:pt x="500468" y="161188"/>
                </a:moveTo>
                <a:lnTo>
                  <a:pt x="496531" y="160743"/>
                </a:lnTo>
                <a:lnTo>
                  <a:pt x="478701" y="159435"/>
                </a:lnTo>
                <a:lnTo>
                  <a:pt x="460692" y="159118"/>
                </a:lnTo>
                <a:lnTo>
                  <a:pt x="424751" y="159372"/>
                </a:lnTo>
                <a:lnTo>
                  <a:pt x="122529" y="156959"/>
                </a:lnTo>
                <a:lnTo>
                  <a:pt x="122339" y="161975"/>
                </a:lnTo>
                <a:lnTo>
                  <a:pt x="475462" y="167411"/>
                </a:lnTo>
                <a:lnTo>
                  <a:pt x="485914" y="167347"/>
                </a:lnTo>
                <a:lnTo>
                  <a:pt x="500151" y="166446"/>
                </a:lnTo>
                <a:lnTo>
                  <a:pt x="500468" y="161188"/>
                </a:lnTo>
                <a:close/>
              </a:path>
              <a:path w="583565" h="582930">
                <a:moveTo>
                  <a:pt x="524319" y="82423"/>
                </a:moveTo>
                <a:lnTo>
                  <a:pt x="424751" y="75196"/>
                </a:lnTo>
                <a:lnTo>
                  <a:pt x="280974" y="73761"/>
                </a:lnTo>
                <a:lnTo>
                  <a:pt x="26479" y="72593"/>
                </a:lnTo>
                <a:lnTo>
                  <a:pt x="26301" y="77228"/>
                </a:lnTo>
                <a:lnTo>
                  <a:pt x="365912" y="82613"/>
                </a:lnTo>
                <a:lnTo>
                  <a:pt x="467817" y="83896"/>
                </a:lnTo>
                <a:lnTo>
                  <a:pt x="494487" y="84429"/>
                </a:lnTo>
                <a:lnTo>
                  <a:pt x="507834" y="84112"/>
                </a:lnTo>
                <a:lnTo>
                  <a:pt x="524319" y="82423"/>
                </a:lnTo>
                <a:close/>
              </a:path>
              <a:path w="583565" h="582930">
                <a:moveTo>
                  <a:pt x="583260" y="5892"/>
                </a:moveTo>
                <a:lnTo>
                  <a:pt x="582574" y="2108"/>
                </a:lnTo>
                <a:lnTo>
                  <a:pt x="580288" y="1879"/>
                </a:lnTo>
                <a:lnTo>
                  <a:pt x="561009" y="520"/>
                </a:lnTo>
                <a:lnTo>
                  <a:pt x="541693" y="0"/>
                </a:lnTo>
                <a:lnTo>
                  <a:pt x="425665" y="342"/>
                </a:lnTo>
                <a:lnTo>
                  <a:pt x="272275" y="1409"/>
                </a:lnTo>
                <a:lnTo>
                  <a:pt x="181610" y="1714"/>
                </a:lnTo>
                <a:lnTo>
                  <a:pt x="181444" y="6134"/>
                </a:lnTo>
                <a:lnTo>
                  <a:pt x="537845" y="8102"/>
                </a:lnTo>
                <a:lnTo>
                  <a:pt x="559295" y="7594"/>
                </a:lnTo>
                <a:lnTo>
                  <a:pt x="583260" y="5892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0" name="bg object 40"/>
          <p:cNvSpPr/>
          <p:nvPr/>
        </p:nvSpPr>
        <p:spPr>
          <a:xfrm>
            <a:off x="359151" y="2322609"/>
            <a:ext cx="270772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237020" y="0"/>
                </a:lnTo>
              </a:path>
            </a:pathLst>
          </a:custGeom>
          <a:ln w="15289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1" name="bg object 41"/>
          <p:cNvSpPr/>
          <p:nvPr/>
        </p:nvSpPr>
        <p:spPr>
          <a:xfrm>
            <a:off x="0" y="1998943"/>
            <a:ext cx="501725" cy="260846"/>
          </a:xfrm>
          <a:custGeom>
            <a:avLst/>
            <a:gdLst/>
            <a:ahLst/>
            <a:cxnLst/>
            <a:rect l="l" t="t" r="r" b="b"/>
            <a:pathLst>
              <a:path w="440055" h="287655">
                <a:moveTo>
                  <a:pt x="12357" y="1727"/>
                </a:moveTo>
                <a:lnTo>
                  <a:pt x="3175" y="0"/>
                </a:lnTo>
                <a:lnTo>
                  <a:pt x="0" y="266"/>
                </a:lnTo>
                <a:lnTo>
                  <a:pt x="0" y="6972"/>
                </a:lnTo>
                <a:lnTo>
                  <a:pt x="2654" y="7175"/>
                </a:lnTo>
                <a:lnTo>
                  <a:pt x="12014" y="5270"/>
                </a:lnTo>
                <a:lnTo>
                  <a:pt x="12357" y="1727"/>
                </a:lnTo>
                <a:close/>
              </a:path>
              <a:path w="440055" h="287655">
                <a:moveTo>
                  <a:pt x="110299" y="62001"/>
                </a:moveTo>
                <a:lnTo>
                  <a:pt x="70815" y="55943"/>
                </a:lnTo>
                <a:lnTo>
                  <a:pt x="30937" y="54216"/>
                </a:lnTo>
                <a:lnTo>
                  <a:pt x="15151" y="54292"/>
                </a:lnTo>
                <a:lnTo>
                  <a:pt x="0" y="54762"/>
                </a:lnTo>
                <a:lnTo>
                  <a:pt x="0" y="60566"/>
                </a:lnTo>
                <a:lnTo>
                  <a:pt x="14363" y="60210"/>
                </a:lnTo>
                <a:lnTo>
                  <a:pt x="29857" y="60236"/>
                </a:lnTo>
                <a:lnTo>
                  <a:pt x="68529" y="62141"/>
                </a:lnTo>
                <a:lnTo>
                  <a:pt x="91630" y="64757"/>
                </a:lnTo>
                <a:lnTo>
                  <a:pt x="99390" y="65506"/>
                </a:lnTo>
                <a:lnTo>
                  <a:pt x="107035" y="65557"/>
                </a:lnTo>
                <a:lnTo>
                  <a:pt x="109588" y="65417"/>
                </a:lnTo>
                <a:lnTo>
                  <a:pt x="110299" y="62001"/>
                </a:lnTo>
                <a:close/>
              </a:path>
              <a:path w="440055" h="287655">
                <a:moveTo>
                  <a:pt x="193167" y="120269"/>
                </a:moveTo>
                <a:lnTo>
                  <a:pt x="39471" y="120269"/>
                </a:lnTo>
                <a:lnTo>
                  <a:pt x="39471" y="125349"/>
                </a:lnTo>
                <a:lnTo>
                  <a:pt x="69126" y="125349"/>
                </a:lnTo>
                <a:lnTo>
                  <a:pt x="69126" y="126619"/>
                </a:lnTo>
                <a:lnTo>
                  <a:pt x="169062" y="126619"/>
                </a:lnTo>
                <a:lnTo>
                  <a:pt x="169062" y="125349"/>
                </a:lnTo>
                <a:lnTo>
                  <a:pt x="193167" y="125349"/>
                </a:lnTo>
                <a:lnTo>
                  <a:pt x="193167" y="120269"/>
                </a:lnTo>
                <a:close/>
              </a:path>
              <a:path w="440055" h="287655">
                <a:moveTo>
                  <a:pt x="316014" y="200609"/>
                </a:moveTo>
                <a:lnTo>
                  <a:pt x="313220" y="200253"/>
                </a:lnTo>
                <a:lnTo>
                  <a:pt x="287362" y="197446"/>
                </a:lnTo>
                <a:lnTo>
                  <a:pt x="261404" y="195414"/>
                </a:lnTo>
                <a:lnTo>
                  <a:pt x="102857" y="185813"/>
                </a:lnTo>
                <a:lnTo>
                  <a:pt x="102730" y="190080"/>
                </a:lnTo>
                <a:lnTo>
                  <a:pt x="261124" y="202374"/>
                </a:lnTo>
                <a:lnTo>
                  <a:pt x="287083" y="203923"/>
                </a:lnTo>
                <a:lnTo>
                  <a:pt x="315976" y="204711"/>
                </a:lnTo>
                <a:lnTo>
                  <a:pt x="316014" y="200609"/>
                </a:lnTo>
                <a:close/>
              </a:path>
              <a:path w="440055" h="287655">
                <a:moveTo>
                  <a:pt x="439966" y="282854"/>
                </a:moveTo>
                <a:lnTo>
                  <a:pt x="436994" y="282524"/>
                </a:lnTo>
                <a:lnTo>
                  <a:pt x="401777" y="279184"/>
                </a:lnTo>
                <a:lnTo>
                  <a:pt x="366433" y="276821"/>
                </a:lnTo>
                <a:lnTo>
                  <a:pt x="72656" y="263232"/>
                </a:lnTo>
                <a:lnTo>
                  <a:pt x="72504" y="267982"/>
                </a:lnTo>
                <a:lnTo>
                  <a:pt x="263144" y="279488"/>
                </a:lnTo>
                <a:lnTo>
                  <a:pt x="376910" y="285597"/>
                </a:lnTo>
                <a:lnTo>
                  <a:pt x="416864" y="287058"/>
                </a:lnTo>
                <a:lnTo>
                  <a:pt x="439877" y="287185"/>
                </a:lnTo>
                <a:lnTo>
                  <a:pt x="439966" y="282854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2" name="bg object 42"/>
          <p:cNvSpPr/>
          <p:nvPr/>
        </p:nvSpPr>
        <p:spPr>
          <a:xfrm>
            <a:off x="1" y="1"/>
            <a:ext cx="1618119" cy="772173"/>
          </a:xfrm>
          <a:custGeom>
            <a:avLst/>
            <a:gdLst/>
            <a:ahLst/>
            <a:cxnLst/>
            <a:rect l="l" t="t" r="r" b="b"/>
            <a:pathLst>
              <a:path w="1419225" h="851535">
                <a:moveTo>
                  <a:pt x="19342" y="226402"/>
                </a:moveTo>
                <a:lnTo>
                  <a:pt x="13881" y="223189"/>
                </a:lnTo>
                <a:lnTo>
                  <a:pt x="11760" y="226479"/>
                </a:lnTo>
                <a:lnTo>
                  <a:pt x="0" y="245325"/>
                </a:lnTo>
                <a:lnTo>
                  <a:pt x="0" y="264883"/>
                </a:lnTo>
                <a:lnTo>
                  <a:pt x="17665" y="229857"/>
                </a:lnTo>
                <a:lnTo>
                  <a:pt x="19342" y="226402"/>
                </a:lnTo>
                <a:close/>
              </a:path>
              <a:path w="1419225" h="851535">
                <a:moveTo>
                  <a:pt x="136715" y="199720"/>
                </a:moveTo>
                <a:lnTo>
                  <a:pt x="130035" y="195770"/>
                </a:lnTo>
                <a:lnTo>
                  <a:pt x="127533" y="199796"/>
                </a:lnTo>
                <a:lnTo>
                  <a:pt x="121704" y="208927"/>
                </a:lnTo>
                <a:lnTo>
                  <a:pt x="98869" y="245491"/>
                </a:lnTo>
                <a:lnTo>
                  <a:pt x="61810" y="310540"/>
                </a:lnTo>
                <a:lnTo>
                  <a:pt x="40817" y="347967"/>
                </a:lnTo>
                <a:lnTo>
                  <a:pt x="0" y="421538"/>
                </a:lnTo>
                <a:lnTo>
                  <a:pt x="0" y="453377"/>
                </a:lnTo>
                <a:lnTo>
                  <a:pt x="55397" y="354012"/>
                </a:lnTo>
                <a:lnTo>
                  <a:pt x="78460" y="312166"/>
                </a:lnTo>
                <a:lnTo>
                  <a:pt x="101688" y="269621"/>
                </a:lnTo>
                <a:lnTo>
                  <a:pt x="124104" y="225983"/>
                </a:lnTo>
                <a:lnTo>
                  <a:pt x="129324" y="214922"/>
                </a:lnTo>
                <a:lnTo>
                  <a:pt x="134658" y="203885"/>
                </a:lnTo>
                <a:lnTo>
                  <a:pt x="136715" y="199720"/>
                </a:lnTo>
                <a:close/>
              </a:path>
              <a:path w="1419225" h="851535">
                <a:moveTo>
                  <a:pt x="275488" y="122669"/>
                </a:moveTo>
                <a:lnTo>
                  <a:pt x="266433" y="119189"/>
                </a:lnTo>
                <a:lnTo>
                  <a:pt x="263423" y="124739"/>
                </a:lnTo>
                <a:lnTo>
                  <a:pt x="253453" y="142938"/>
                </a:lnTo>
                <a:lnTo>
                  <a:pt x="233451" y="179273"/>
                </a:lnTo>
                <a:lnTo>
                  <a:pt x="214033" y="215900"/>
                </a:lnTo>
                <a:lnTo>
                  <a:pt x="185534" y="271056"/>
                </a:lnTo>
                <a:lnTo>
                  <a:pt x="166649" y="307873"/>
                </a:lnTo>
                <a:lnTo>
                  <a:pt x="147904" y="344766"/>
                </a:lnTo>
                <a:lnTo>
                  <a:pt x="0" y="637108"/>
                </a:lnTo>
                <a:lnTo>
                  <a:pt x="0" y="666089"/>
                </a:lnTo>
                <a:lnTo>
                  <a:pt x="140474" y="393674"/>
                </a:lnTo>
                <a:lnTo>
                  <a:pt x="165531" y="344766"/>
                </a:lnTo>
                <a:lnTo>
                  <a:pt x="201028" y="275221"/>
                </a:lnTo>
                <a:lnTo>
                  <a:pt x="221894" y="233921"/>
                </a:lnTo>
                <a:lnTo>
                  <a:pt x="252666" y="171742"/>
                </a:lnTo>
                <a:lnTo>
                  <a:pt x="267627" y="139344"/>
                </a:lnTo>
                <a:lnTo>
                  <a:pt x="272669" y="128562"/>
                </a:lnTo>
                <a:lnTo>
                  <a:pt x="275488" y="122669"/>
                </a:lnTo>
                <a:close/>
              </a:path>
              <a:path w="1419225" h="851535">
                <a:moveTo>
                  <a:pt x="395198" y="102997"/>
                </a:moveTo>
                <a:lnTo>
                  <a:pt x="388289" y="100418"/>
                </a:lnTo>
                <a:lnTo>
                  <a:pt x="385953" y="104660"/>
                </a:lnTo>
                <a:lnTo>
                  <a:pt x="357886" y="154381"/>
                </a:lnTo>
                <a:lnTo>
                  <a:pt x="348818" y="171132"/>
                </a:lnTo>
                <a:lnTo>
                  <a:pt x="199771" y="466090"/>
                </a:lnTo>
                <a:lnTo>
                  <a:pt x="30073" y="806500"/>
                </a:lnTo>
                <a:lnTo>
                  <a:pt x="38608" y="809917"/>
                </a:lnTo>
                <a:lnTo>
                  <a:pt x="180695" y="533476"/>
                </a:lnTo>
                <a:lnTo>
                  <a:pt x="347510" y="205460"/>
                </a:lnTo>
                <a:lnTo>
                  <a:pt x="356844" y="186575"/>
                </a:lnTo>
                <a:lnTo>
                  <a:pt x="366141" y="166928"/>
                </a:lnTo>
                <a:lnTo>
                  <a:pt x="395198" y="102997"/>
                </a:lnTo>
                <a:close/>
              </a:path>
              <a:path w="1419225" h="851535">
                <a:moveTo>
                  <a:pt x="479640" y="10007"/>
                </a:moveTo>
                <a:lnTo>
                  <a:pt x="478599" y="4610"/>
                </a:lnTo>
                <a:lnTo>
                  <a:pt x="475094" y="5473"/>
                </a:lnTo>
                <a:lnTo>
                  <a:pt x="443865" y="14147"/>
                </a:lnTo>
                <a:lnTo>
                  <a:pt x="382244" y="34874"/>
                </a:lnTo>
                <a:lnTo>
                  <a:pt x="178854" y="108064"/>
                </a:lnTo>
                <a:lnTo>
                  <a:pt x="81483" y="144995"/>
                </a:lnTo>
                <a:lnTo>
                  <a:pt x="0" y="177253"/>
                </a:lnTo>
                <a:lnTo>
                  <a:pt x="0" y="196583"/>
                </a:lnTo>
                <a:lnTo>
                  <a:pt x="236067" y="102844"/>
                </a:lnTo>
                <a:lnTo>
                  <a:pt x="441706" y="25615"/>
                </a:lnTo>
                <a:lnTo>
                  <a:pt x="459282" y="18770"/>
                </a:lnTo>
                <a:lnTo>
                  <a:pt x="476656" y="11353"/>
                </a:lnTo>
                <a:lnTo>
                  <a:pt x="479640" y="10007"/>
                </a:lnTo>
                <a:close/>
              </a:path>
              <a:path w="1419225" h="851535">
                <a:moveTo>
                  <a:pt x="562152" y="12"/>
                </a:moveTo>
                <a:lnTo>
                  <a:pt x="547065" y="12"/>
                </a:lnTo>
                <a:lnTo>
                  <a:pt x="281127" y="545172"/>
                </a:lnTo>
                <a:lnTo>
                  <a:pt x="193268" y="728840"/>
                </a:lnTo>
                <a:lnTo>
                  <a:pt x="201510" y="732155"/>
                </a:lnTo>
                <a:lnTo>
                  <a:pt x="291020" y="552564"/>
                </a:lnTo>
                <a:lnTo>
                  <a:pt x="562152" y="12"/>
                </a:lnTo>
                <a:close/>
              </a:path>
              <a:path w="1419225" h="851535">
                <a:moveTo>
                  <a:pt x="712597" y="504990"/>
                </a:moveTo>
                <a:lnTo>
                  <a:pt x="709968" y="501065"/>
                </a:lnTo>
                <a:lnTo>
                  <a:pt x="707301" y="502043"/>
                </a:lnTo>
                <a:lnTo>
                  <a:pt x="692289" y="507974"/>
                </a:lnTo>
                <a:lnTo>
                  <a:pt x="677494" y="514477"/>
                </a:lnTo>
                <a:lnTo>
                  <a:pt x="648144" y="528053"/>
                </a:lnTo>
                <a:lnTo>
                  <a:pt x="633387" y="534606"/>
                </a:lnTo>
                <a:lnTo>
                  <a:pt x="588899" y="553821"/>
                </a:lnTo>
                <a:lnTo>
                  <a:pt x="502742" y="593521"/>
                </a:lnTo>
                <a:lnTo>
                  <a:pt x="444131" y="618998"/>
                </a:lnTo>
                <a:lnTo>
                  <a:pt x="414769" y="632599"/>
                </a:lnTo>
                <a:lnTo>
                  <a:pt x="363524" y="657148"/>
                </a:lnTo>
                <a:lnTo>
                  <a:pt x="405790" y="559600"/>
                </a:lnTo>
                <a:lnTo>
                  <a:pt x="446227" y="467791"/>
                </a:lnTo>
                <a:lnTo>
                  <a:pt x="487210" y="376224"/>
                </a:lnTo>
                <a:lnTo>
                  <a:pt x="528751" y="284911"/>
                </a:lnTo>
                <a:lnTo>
                  <a:pt x="570903" y="193903"/>
                </a:lnTo>
                <a:lnTo>
                  <a:pt x="613714" y="103187"/>
                </a:lnTo>
                <a:lnTo>
                  <a:pt x="663333" y="0"/>
                </a:lnTo>
                <a:lnTo>
                  <a:pt x="647890" y="0"/>
                </a:lnTo>
                <a:lnTo>
                  <a:pt x="612038" y="74637"/>
                </a:lnTo>
                <a:lnTo>
                  <a:pt x="569239" y="165354"/>
                </a:lnTo>
                <a:lnTo>
                  <a:pt x="527113" y="256387"/>
                </a:lnTo>
                <a:lnTo>
                  <a:pt x="485686" y="347738"/>
                </a:lnTo>
                <a:lnTo>
                  <a:pt x="444982" y="439407"/>
                </a:lnTo>
                <a:lnTo>
                  <a:pt x="422351" y="491286"/>
                </a:lnTo>
                <a:lnTo>
                  <a:pt x="399986" y="543267"/>
                </a:lnTo>
                <a:lnTo>
                  <a:pt x="377875" y="595350"/>
                </a:lnTo>
                <a:lnTo>
                  <a:pt x="353352" y="653910"/>
                </a:lnTo>
                <a:lnTo>
                  <a:pt x="362419" y="657669"/>
                </a:lnTo>
                <a:lnTo>
                  <a:pt x="0" y="831253"/>
                </a:lnTo>
                <a:lnTo>
                  <a:pt x="0" y="851382"/>
                </a:lnTo>
                <a:lnTo>
                  <a:pt x="406844" y="658850"/>
                </a:lnTo>
                <a:lnTo>
                  <a:pt x="452882" y="636485"/>
                </a:lnTo>
                <a:lnTo>
                  <a:pt x="469277" y="628307"/>
                </a:lnTo>
                <a:lnTo>
                  <a:pt x="501878" y="611670"/>
                </a:lnTo>
                <a:lnTo>
                  <a:pt x="518299" y="603554"/>
                </a:lnTo>
                <a:lnTo>
                  <a:pt x="565797" y="580593"/>
                </a:lnTo>
                <a:lnTo>
                  <a:pt x="614184" y="556158"/>
                </a:lnTo>
                <a:lnTo>
                  <a:pt x="622325" y="551916"/>
                </a:lnTo>
                <a:lnTo>
                  <a:pt x="638441" y="543179"/>
                </a:lnTo>
                <a:lnTo>
                  <a:pt x="646595" y="538975"/>
                </a:lnTo>
                <a:lnTo>
                  <a:pt x="678586" y="523354"/>
                </a:lnTo>
                <a:lnTo>
                  <a:pt x="694436" y="515251"/>
                </a:lnTo>
                <a:lnTo>
                  <a:pt x="709942" y="506564"/>
                </a:lnTo>
                <a:lnTo>
                  <a:pt x="712597" y="504990"/>
                </a:lnTo>
                <a:close/>
              </a:path>
              <a:path w="1419225" h="851535">
                <a:moveTo>
                  <a:pt x="774179" y="12"/>
                </a:moveTo>
                <a:lnTo>
                  <a:pt x="757491" y="12"/>
                </a:lnTo>
                <a:lnTo>
                  <a:pt x="502081" y="531609"/>
                </a:lnTo>
                <a:lnTo>
                  <a:pt x="477545" y="583069"/>
                </a:lnTo>
                <a:lnTo>
                  <a:pt x="488188" y="587387"/>
                </a:lnTo>
                <a:lnTo>
                  <a:pt x="774179" y="12"/>
                </a:lnTo>
                <a:close/>
              </a:path>
              <a:path w="1419225" h="851535">
                <a:moveTo>
                  <a:pt x="875919" y="0"/>
                </a:moveTo>
                <a:lnTo>
                  <a:pt x="860323" y="0"/>
                </a:lnTo>
                <a:lnTo>
                  <a:pt x="615429" y="527316"/>
                </a:lnTo>
                <a:lnTo>
                  <a:pt x="626224" y="531736"/>
                </a:lnTo>
                <a:lnTo>
                  <a:pt x="875919" y="0"/>
                </a:lnTo>
                <a:close/>
              </a:path>
              <a:path w="1419225" h="851535">
                <a:moveTo>
                  <a:pt x="891984" y="789978"/>
                </a:moveTo>
                <a:lnTo>
                  <a:pt x="874153" y="746988"/>
                </a:lnTo>
                <a:lnTo>
                  <a:pt x="855853" y="707186"/>
                </a:lnTo>
                <a:lnTo>
                  <a:pt x="837044" y="667600"/>
                </a:lnTo>
                <a:lnTo>
                  <a:pt x="818642" y="627888"/>
                </a:lnTo>
                <a:lnTo>
                  <a:pt x="800061" y="588137"/>
                </a:lnTo>
                <a:lnTo>
                  <a:pt x="780478" y="548894"/>
                </a:lnTo>
                <a:lnTo>
                  <a:pt x="737565" y="465772"/>
                </a:lnTo>
                <a:lnTo>
                  <a:pt x="729297" y="469011"/>
                </a:lnTo>
                <a:lnTo>
                  <a:pt x="768121" y="554913"/>
                </a:lnTo>
                <a:lnTo>
                  <a:pt x="786866" y="594893"/>
                </a:lnTo>
                <a:lnTo>
                  <a:pt x="826274" y="673430"/>
                </a:lnTo>
                <a:lnTo>
                  <a:pt x="845591" y="712698"/>
                </a:lnTo>
                <a:lnTo>
                  <a:pt x="865403" y="751713"/>
                </a:lnTo>
                <a:lnTo>
                  <a:pt x="888085" y="792518"/>
                </a:lnTo>
                <a:lnTo>
                  <a:pt x="891984" y="789978"/>
                </a:lnTo>
                <a:close/>
              </a:path>
              <a:path w="1419225" h="851535">
                <a:moveTo>
                  <a:pt x="975791" y="0"/>
                </a:moveTo>
                <a:lnTo>
                  <a:pt x="962075" y="0"/>
                </a:lnTo>
                <a:lnTo>
                  <a:pt x="840359" y="274955"/>
                </a:lnTo>
                <a:lnTo>
                  <a:pt x="753529" y="468007"/>
                </a:lnTo>
                <a:lnTo>
                  <a:pt x="759853" y="470611"/>
                </a:lnTo>
                <a:lnTo>
                  <a:pt x="858545" y="253339"/>
                </a:lnTo>
                <a:lnTo>
                  <a:pt x="975791" y="0"/>
                </a:lnTo>
                <a:close/>
              </a:path>
              <a:path w="1419225" h="851535">
                <a:moveTo>
                  <a:pt x="1073277" y="0"/>
                </a:moveTo>
                <a:lnTo>
                  <a:pt x="1057135" y="0"/>
                </a:lnTo>
                <a:lnTo>
                  <a:pt x="873582" y="419379"/>
                </a:lnTo>
                <a:lnTo>
                  <a:pt x="818959" y="546252"/>
                </a:lnTo>
                <a:lnTo>
                  <a:pt x="828370" y="550113"/>
                </a:lnTo>
                <a:lnTo>
                  <a:pt x="936612" y="308241"/>
                </a:lnTo>
                <a:lnTo>
                  <a:pt x="1073277" y="0"/>
                </a:lnTo>
                <a:close/>
              </a:path>
              <a:path w="1419225" h="851535">
                <a:moveTo>
                  <a:pt x="1147406" y="0"/>
                </a:moveTo>
                <a:lnTo>
                  <a:pt x="1133627" y="0"/>
                </a:lnTo>
                <a:lnTo>
                  <a:pt x="1109675" y="55499"/>
                </a:lnTo>
                <a:lnTo>
                  <a:pt x="1076020" y="135318"/>
                </a:lnTo>
                <a:lnTo>
                  <a:pt x="1041146" y="220891"/>
                </a:lnTo>
                <a:lnTo>
                  <a:pt x="1004849" y="312178"/>
                </a:lnTo>
                <a:lnTo>
                  <a:pt x="987044" y="357962"/>
                </a:lnTo>
                <a:lnTo>
                  <a:pt x="969543" y="403860"/>
                </a:lnTo>
                <a:lnTo>
                  <a:pt x="952360" y="449872"/>
                </a:lnTo>
                <a:lnTo>
                  <a:pt x="935545" y="496011"/>
                </a:lnTo>
                <a:lnTo>
                  <a:pt x="903058" y="587832"/>
                </a:lnTo>
                <a:lnTo>
                  <a:pt x="869988" y="684098"/>
                </a:lnTo>
                <a:lnTo>
                  <a:pt x="876249" y="686752"/>
                </a:lnTo>
                <a:lnTo>
                  <a:pt x="894321" y="636155"/>
                </a:lnTo>
                <a:lnTo>
                  <a:pt x="928243" y="543598"/>
                </a:lnTo>
                <a:lnTo>
                  <a:pt x="963028" y="451345"/>
                </a:lnTo>
                <a:lnTo>
                  <a:pt x="998512" y="359371"/>
                </a:lnTo>
                <a:lnTo>
                  <a:pt x="1016482" y="313664"/>
                </a:lnTo>
                <a:lnTo>
                  <a:pt x="1034719" y="268071"/>
                </a:lnTo>
                <a:lnTo>
                  <a:pt x="1071918" y="177165"/>
                </a:lnTo>
                <a:lnTo>
                  <a:pt x="1109954" y="86601"/>
                </a:lnTo>
                <a:lnTo>
                  <a:pt x="1129245" y="41440"/>
                </a:lnTo>
                <a:lnTo>
                  <a:pt x="1147406" y="0"/>
                </a:lnTo>
                <a:close/>
              </a:path>
              <a:path w="1419225" h="851535">
                <a:moveTo>
                  <a:pt x="1221968" y="12"/>
                </a:moveTo>
                <a:lnTo>
                  <a:pt x="1208227" y="12"/>
                </a:lnTo>
                <a:lnTo>
                  <a:pt x="1196644" y="32956"/>
                </a:lnTo>
                <a:lnTo>
                  <a:pt x="1027557" y="525716"/>
                </a:lnTo>
                <a:lnTo>
                  <a:pt x="1036828" y="529640"/>
                </a:lnTo>
                <a:lnTo>
                  <a:pt x="1212011" y="28956"/>
                </a:lnTo>
                <a:lnTo>
                  <a:pt x="1221968" y="12"/>
                </a:lnTo>
                <a:close/>
              </a:path>
              <a:path w="1419225" h="851535">
                <a:moveTo>
                  <a:pt x="1418640" y="12"/>
                </a:moveTo>
                <a:lnTo>
                  <a:pt x="1406728" y="12"/>
                </a:lnTo>
                <a:lnTo>
                  <a:pt x="1382344" y="43522"/>
                </a:lnTo>
                <a:lnTo>
                  <a:pt x="1369872" y="65379"/>
                </a:lnTo>
                <a:lnTo>
                  <a:pt x="1344574" y="108864"/>
                </a:lnTo>
                <a:lnTo>
                  <a:pt x="1318895" y="152158"/>
                </a:lnTo>
                <a:lnTo>
                  <a:pt x="1266748" y="238252"/>
                </a:lnTo>
                <a:lnTo>
                  <a:pt x="1240409" y="281025"/>
                </a:lnTo>
                <a:lnTo>
                  <a:pt x="1213789" y="323634"/>
                </a:lnTo>
                <a:lnTo>
                  <a:pt x="1186929" y="366077"/>
                </a:lnTo>
                <a:lnTo>
                  <a:pt x="1159827" y="408368"/>
                </a:lnTo>
                <a:lnTo>
                  <a:pt x="1104963" y="492531"/>
                </a:lnTo>
                <a:lnTo>
                  <a:pt x="1049350" y="576199"/>
                </a:lnTo>
                <a:lnTo>
                  <a:pt x="985989" y="670153"/>
                </a:lnTo>
                <a:lnTo>
                  <a:pt x="953782" y="716788"/>
                </a:lnTo>
                <a:lnTo>
                  <a:pt x="917016" y="768362"/>
                </a:lnTo>
                <a:lnTo>
                  <a:pt x="925207" y="774623"/>
                </a:lnTo>
                <a:lnTo>
                  <a:pt x="989799" y="688682"/>
                </a:lnTo>
                <a:lnTo>
                  <a:pt x="1019759" y="648182"/>
                </a:lnTo>
                <a:lnTo>
                  <a:pt x="1049299" y="607339"/>
                </a:lnTo>
                <a:lnTo>
                  <a:pt x="1078268" y="566115"/>
                </a:lnTo>
                <a:lnTo>
                  <a:pt x="1106728" y="524535"/>
                </a:lnTo>
                <a:lnTo>
                  <a:pt x="1134719" y="482625"/>
                </a:lnTo>
                <a:lnTo>
                  <a:pt x="1162278" y="440436"/>
                </a:lnTo>
                <a:lnTo>
                  <a:pt x="1189405" y="398005"/>
                </a:lnTo>
                <a:lnTo>
                  <a:pt x="1216088" y="355320"/>
                </a:lnTo>
                <a:lnTo>
                  <a:pt x="1242339" y="312407"/>
                </a:lnTo>
                <a:lnTo>
                  <a:pt x="1268196" y="269240"/>
                </a:lnTo>
                <a:lnTo>
                  <a:pt x="1293647" y="225844"/>
                </a:lnTo>
                <a:lnTo>
                  <a:pt x="1318717" y="182219"/>
                </a:lnTo>
                <a:lnTo>
                  <a:pt x="1343431" y="138379"/>
                </a:lnTo>
                <a:lnTo>
                  <a:pt x="1381252" y="69634"/>
                </a:lnTo>
                <a:lnTo>
                  <a:pt x="1418640" y="12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43" name="bg 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99894" y="1"/>
            <a:ext cx="99524" cy="172041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386584" y="6848949"/>
            <a:ext cx="23168" cy="6910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1930" y="0"/>
                </a:moveTo>
                <a:lnTo>
                  <a:pt x="0" y="5880"/>
                </a:lnTo>
                <a:lnTo>
                  <a:pt x="3020" y="7136"/>
                </a:lnTo>
                <a:lnTo>
                  <a:pt x="20244" y="7136"/>
                </a:lnTo>
                <a:lnTo>
                  <a:pt x="1930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45" name="bg 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2146" y="6016745"/>
            <a:ext cx="1262388" cy="83867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928341" y="2"/>
            <a:ext cx="1177867" cy="563193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0520162" y="6382098"/>
            <a:ext cx="1234404" cy="473323"/>
          </a:xfrm>
          <a:custGeom>
            <a:avLst/>
            <a:gdLst/>
            <a:ahLst/>
            <a:cxnLst/>
            <a:rect l="l" t="t" r="r" b="b"/>
            <a:pathLst>
              <a:path w="1082675" h="521970">
                <a:moveTo>
                  <a:pt x="394893" y="56032"/>
                </a:moveTo>
                <a:lnTo>
                  <a:pt x="391528" y="50482"/>
                </a:lnTo>
                <a:lnTo>
                  <a:pt x="387515" y="52400"/>
                </a:lnTo>
                <a:lnTo>
                  <a:pt x="355688" y="68262"/>
                </a:lnTo>
                <a:lnTo>
                  <a:pt x="324281" y="84975"/>
                </a:lnTo>
                <a:lnTo>
                  <a:pt x="199783" y="153847"/>
                </a:lnTo>
                <a:lnTo>
                  <a:pt x="133604" y="190944"/>
                </a:lnTo>
                <a:lnTo>
                  <a:pt x="137274" y="197180"/>
                </a:lnTo>
                <a:lnTo>
                  <a:pt x="235610" y="144729"/>
                </a:lnTo>
                <a:lnTo>
                  <a:pt x="329476" y="93992"/>
                </a:lnTo>
                <a:lnTo>
                  <a:pt x="360502" y="76606"/>
                </a:lnTo>
                <a:lnTo>
                  <a:pt x="394893" y="56032"/>
                </a:lnTo>
                <a:close/>
              </a:path>
              <a:path w="1082675" h="521970">
                <a:moveTo>
                  <a:pt x="529983" y="46647"/>
                </a:moveTo>
                <a:lnTo>
                  <a:pt x="528650" y="42557"/>
                </a:lnTo>
                <a:lnTo>
                  <a:pt x="525856" y="43573"/>
                </a:lnTo>
                <a:lnTo>
                  <a:pt x="515531" y="47650"/>
                </a:lnTo>
                <a:lnTo>
                  <a:pt x="464337" y="71678"/>
                </a:lnTo>
                <a:lnTo>
                  <a:pt x="381977" y="111975"/>
                </a:lnTo>
                <a:lnTo>
                  <a:pt x="320624" y="143040"/>
                </a:lnTo>
                <a:lnTo>
                  <a:pt x="175387" y="218351"/>
                </a:lnTo>
                <a:lnTo>
                  <a:pt x="104203" y="255866"/>
                </a:lnTo>
                <a:lnTo>
                  <a:pt x="106654" y="259943"/>
                </a:lnTo>
                <a:lnTo>
                  <a:pt x="250329" y="190296"/>
                </a:lnTo>
                <a:lnTo>
                  <a:pt x="343941" y="144170"/>
                </a:lnTo>
                <a:lnTo>
                  <a:pt x="390575" y="120751"/>
                </a:lnTo>
                <a:lnTo>
                  <a:pt x="505040" y="61544"/>
                </a:lnTo>
                <a:lnTo>
                  <a:pt x="529983" y="46647"/>
                </a:lnTo>
                <a:close/>
              </a:path>
              <a:path w="1082675" h="521970">
                <a:moveTo>
                  <a:pt x="606920" y="59512"/>
                </a:moveTo>
                <a:lnTo>
                  <a:pt x="604608" y="56451"/>
                </a:lnTo>
                <a:lnTo>
                  <a:pt x="602259" y="56959"/>
                </a:lnTo>
                <a:lnTo>
                  <a:pt x="595744" y="58813"/>
                </a:lnTo>
                <a:lnTo>
                  <a:pt x="495198" y="107264"/>
                </a:lnTo>
                <a:lnTo>
                  <a:pt x="415493" y="147015"/>
                </a:lnTo>
                <a:lnTo>
                  <a:pt x="346786" y="182130"/>
                </a:lnTo>
                <a:lnTo>
                  <a:pt x="262686" y="226212"/>
                </a:lnTo>
                <a:lnTo>
                  <a:pt x="149326" y="286778"/>
                </a:lnTo>
                <a:lnTo>
                  <a:pt x="90614" y="319366"/>
                </a:lnTo>
                <a:lnTo>
                  <a:pt x="58547" y="337731"/>
                </a:lnTo>
                <a:lnTo>
                  <a:pt x="61125" y="342036"/>
                </a:lnTo>
                <a:lnTo>
                  <a:pt x="106768" y="319036"/>
                </a:lnTo>
                <a:lnTo>
                  <a:pt x="591502" y="70116"/>
                </a:lnTo>
                <a:lnTo>
                  <a:pt x="606920" y="59512"/>
                </a:lnTo>
                <a:close/>
              </a:path>
              <a:path w="1082675" h="521970">
                <a:moveTo>
                  <a:pt x="694728" y="77546"/>
                </a:moveTo>
                <a:lnTo>
                  <a:pt x="693674" y="74295"/>
                </a:lnTo>
                <a:lnTo>
                  <a:pt x="691527" y="75145"/>
                </a:lnTo>
                <a:lnTo>
                  <a:pt x="675741" y="82308"/>
                </a:lnTo>
                <a:lnTo>
                  <a:pt x="645096" y="98755"/>
                </a:lnTo>
                <a:lnTo>
                  <a:pt x="629602" y="106578"/>
                </a:lnTo>
                <a:lnTo>
                  <a:pt x="563956" y="138518"/>
                </a:lnTo>
                <a:lnTo>
                  <a:pt x="392861" y="226491"/>
                </a:lnTo>
                <a:lnTo>
                  <a:pt x="265391" y="293001"/>
                </a:lnTo>
                <a:lnTo>
                  <a:pt x="72948" y="395452"/>
                </a:lnTo>
                <a:lnTo>
                  <a:pt x="33655" y="417068"/>
                </a:lnTo>
                <a:lnTo>
                  <a:pt x="36830" y="422287"/>
                </a:lnTo>
                <a:lnTo>
                  <a:pt x="72555" y="404685"/>
                </a:lnTo>
                <a:lnTo>
                  <a:pt x="232460" y="322834"/>
                </a:lnTo>
                <a:lnTo>
                  <a:pt x="424002" y="223012"/>
                </a:lnTo>
                <a:lnTo>
                  <a:pt x="568706" y="146659"/>
                </a:lnTo>
                <a:lnTo>
                  <a:pt x="603605" y="127660"/>
                </a:lnTo>
                <a:lnTo>
                  <a:pt x="638759" y="107797"/>
                </a:lnTo>
                <a:lnTo>
                  <a:pt x="666013" y="93446"/>
                </a:lnTo>
                <a:lnTo>
                  <a:pt x="684237" y="83997"/>
                </a:lnTo>
                <a:lnTo>
                  <a:pt x="694728" y="77546"/>
                </a:lnTo>
                <a:close/>
              </a:path>
              <a:path w="1082675" h="521970">
                <a:moveTo>
                  <a:pt x="757326" y="106692"/>
                </a:moveTo>
                <a:lnTo>
                  <a:pt x="754684" y="102146"/>
                </a:lnTo>
                <a:lnTo>
                  <a:pt x="751738" y="103797"/>
                </a:lnTo>
                <a:lnTo>
                  <a:pt x="734428" y="113271"/>
                </a:lnTo>
                <a:lnTo>
                  <a:pt x="699566" y="131749"/>
                </a:lnTo>
                <a:lnTo>
                  <a:pt x="577202" y="198539"/>
                </a:lnTo>
                <a:lnTo>
                  <a:pt x="508304" y="236969"/>
                </a:lnTo>
                <a:lnTo>
                  <a:pt x="336296" y="334810"/>
                </a:lnTo>
                <a:lnTo>
                  <a:pt x="244767" y="387489"/>
                </a:lnTo>
                <a:lnTo>
                  <a:pt x="160616" y="436778"/>
                </a:lnTo>
                <a:lnTo>
                  <a:pt x="41567" y="507542"/>
                </a:lnTo>
                <a:lnTo>
                  <a:pt x="44970" y="513397"/>
                </a:lnTo>
                <a:lnTo>
                  <a:pt x="553631" y="223786"/>
                </a:lnTo>
                <a:lnTo>
                  <a:pt x="657415" y="163830"/>
                </a:lnTo>
                <a:lnTo>
                  <a:pt x="696277" y="141770"/>
                </a:lnTo>
                <a:lnTo>
                  <a:pt x="734910" y="119291"/>
                </a:lnTo>
                <a:lnTo>
                  <a:pt x="757326" y="106692"/>
                </a:lnTo>
                <a:close/>
              </a:path>
              <a:path w="1082675" h="521970">
                <a:moveTo>
                  <a:pt x="840181" y="142519"/>
                </a:moveTo>
                <a:lnTo>
                  <a:pt x="837603" y="138074"/>
                </a:lnTo>
                <a:lnTo>
                  <a:pt x="834669" y="139750"/>
                </a:lnTo>
                <a:lnTo>
                  <a:pt x="681558" y="225552"/>
                </a:lnTo>
                <a:lnTo>
                  <a:pt x="165481" y="521970"/>
                </a:lnTo>
                <a:lnTo>
                  <a:pt x="184873" y="521970"/>
                </a:lnTo>
                <a:lnTo>
                  <a:pt x="323240" y="445922"/>
                </a:lnTo>
                <a:lnTo>
                  <a:pt x="540537" y="322745"/>
                </a:lnTo>
                <a:lnTo>
                  <a:pt x="626846" y="272427"/>
                </a:lnTo>
                <a:lnTo>
                  <a:pt x="669734" y="246837"/>
                </a:lnTo>
                <a:lnTo>
                  <a:pt x="840181" y="142519"/>
                </a:lnTo>
                <a:close/>
              </a:path>
              <a:path w="1082675" h="521970">
                <a:moveTo>
                  <a:pt x="867702" y="199186"/>
                </a:moveTo>
                <a:lnTo>
                  <a:pt x="865390" y="195097"/>
                </a:lnTo>
                <a:lnTo>
                  <a:pt x="862139" y="196583"/>
                </a:lnTo>
                <a:lnTo>
                  <a:pt x="852043" y="201574"/>
                </a:lnTo>
                <a:lnTo>
                  <a:pt x="842200" y="207060"/>
                </a:lnTo>
                <a:lnTo>
                  <a:pt x="313118" y="521970"/>
                </a:lnTo>
                <a:lnTo>
                  <a:pt x="332562" y="521970"/>
                </a:lnTo>
                <a:lnTo>
                  <a:pt x="843978" y="215328"/>
                </a:lnTo>
                <a:lnTo>
                  <a:pt x="854621" y="208572"/>
                </a:lnTo>
                <a:lnTo>
                  <a:pt x="864908" y="201307"/>
                </a:lnTo>
                <a:lnTo>
                  <a:pt x="867702" y="199186"/>
                </a:lnTo>
                <a:close/>
              </a:path>
              <a:path w="1082675" h="521970">
                <a:moveTo>
                  <a:pt x="941768" y="233070"/>
                </a:moveTo>
                <a:lnTo>
                  <a:pt x="938834" y="227990"/>
                </a:lnTo>
                <a:lnTo>
                  <a:pt x="817486" y="299542"/>
                </a:lnTo>
                <a:lnTo>
                  <a:pt x="448462" y="521970"/>
                </a:lnTo>
                <a:lnTo>
                  <a:pt x="469861" y="521970"/>
                </a:lnTo>
                <a:lnTo>
                  <a:pt x="851395" y="289331"/>
                </a:lnTo>
                <a:lnTo>
                  <a:pt x="941768" y="233070"/>
                </a:lnTo>
                <a:close/>
              </a:path>
              <a:path w="1082675" h="521970">
                <a:moveTo>
                  <a:pt x="972934" y="295325"/>
                </a:moveTo>
                <a:lnTo>
                  <a:pt x="969264" y="291477"/>
                </a:lnTo>
                <a:lnTo>
                  <a:pt x="966355" y="292836"/>
                </a:lnTo>
                <a:lnTo>
                  <a:pt x="956360" y="297967"/>
                </a:lnTo>
                <a:lnTo>
                  <a:pt x="946645" y="303631"/>
                </a:lnTo>
                <a:lnTo>
                  <a:pt x="927531" y="315544"/>
                </a:lnTo>
                <a:lnTo>
                  <a:pt x="918171" y="321170"/>
                </a:lnTo>
                <a:lnTo>
                  <a:pt x="899299" y="332155"/>
                </a:lnTo>
                <a:lnTo>
                  <a:pt x="889939" y="337769"/>
                </a:lnTo>
                <a:lnTo>
                  <a:pt x="591985" y="521970"/>
                </a:lnTo>
                <a:lnTo>
                  <a:pt x="612927" y="521970"/>
                </a:lnTo>
                <a:lnTo>
                  <a:pt x="887247" y="351523"/>
                </a:lnTo>
                <a:lnTo>
                  <a:pt x="897864" y="344754"/>
                </a:lnTo>
                <a:lnTo>
                  <a:pt x="918921" y="330974"/>
                </a:lnTo>
                <a:lnTo>
                  <a:pt x="929525" y="324205"/>
                </a:lnTo>
                <a:lnTo>
                  <a:pt x="950188" y="311480"/>
                </a:lnTo>
                <a:lnTo>
                  <a:pt x="960310" y="304825"/>
                </a:lnTo>
                <a:lnTo>
                  <a:pt x="970051" y="297624"/>
                </a:lnTo>
                <a:lnTo>
                  <a:pt x="972934" y="295325"/>
                </a:lnTo>
                <a:close/>
              </a:path>
              <a:path w="1082675" h="521970">
                <a:moveTo>
                  <a:pt x="1007973" y="342785"/>
                </a:moveTo>
                <a:lnTo>
                  <a:pt x="1006043" y="340931"/>
                </a:lnTo>
                <a:lnTo>
                  <a:pt x="1004582" y="341553"/>
                </a:lnTo>
                <a:lnTo>
                  <a:pt x="995108" y="346151"/>
                </a:lnTo>
                <a:lnTo>
                  <a:pt x="986015" y="351421"/>
                </a:lnTo>
                <a:lnTo>
                  <a:pt x="977049" y="356946"/>
                </a:lnTo>
                <a:lnTo>
                  <a:pt x="967994" y="362331"/>
                </a:lnTo>
                <a:lnTo>
                  <a:pt x="958723" y="367322"/>
                </a:lnTo>
                <a:lnTo>
                  <a:pt x="939965" y="376910"/>
                </a:lnTo>
                <a:lnTo>
                  <a:pt x="930732" y="381952"/>
                </a:lnTo>
                <a:lnTo>
                  <a:pt x="894511" y="403339"/>
                </a:lnTo>
                <a:lnTo>
                  <a:pt x="823341" y="447662"/>
                </a:lnTo>
                <a:lnTo>
                  <a:pt x="708279" y="521970"/>
                </a:lnTo>
                <a:lnTo>
                  <a:pt x="727278" y="521970"/>
                </a:lnTo>
                <a:lnTo>
                  <a:pt x="869315" y="432841"/>
                </a:lnTo>
                <a:lnTo>
                  <a:pt x="908862" y="408305"/>
                </a:lnTo>
                <a:lnTo>
                  <a:pt x="928471" y="395757"/>
                </a:lnTo>
                <a:lnTo>
                  <a:pt x="938314" y="389204"/>
                </a:lnTo>
                <a:lnTo>
                  <a:pt x="948055" y="382511"/>
                </a:lnTo>
                <a:lnTo>
                  <a:pt x="967460" y="368998"/>
                </a:lnTo>
                <a:lnTo>
                  <a:pt x="977214" y="362724"/>
                </a:lnTo>
                <a:lnTo>
                  <a:pt x="987183" y="356819"/>
                </a:lnTo>
                <a:lnTo>
                  <a:pt x="997051" y="350761"/>
                </a:lnTo>
                <a:lnTo>
                  <a:pt x="1006462" y="343992"/>
                </a:lnTo>
                <a:lnTo>
                  <a:pt x="1007973" y="342785"/>
                </a:lnTo>
                <a:close/>
              </a:path>
              <a:path w="1082675" h="521970">
                <a:moveTo>
                  <a:pt x="1082586" y="485533"/>
                </a:moveTo>
                <a:lnTo>
                  <a:pt x="1079461" y="431101"/>
                </a:lnTo>
                <a:lnTo>
                  <a:pt x="1068743" y="377405"/>
                </a:lnTo>
                <a:lnTo>
                  <a:pt x="1053515" y="331584"/>
                </a:lnTo>
                <a:lnTo>
                  <a:pt x="1033576" y="287934"/>
                </a:lnTo>
                <a:lnTo>
                  <a:pt x="1009218" y="246710"/>
                </a:lnTo>
                <a:lnTo>
                  <a:pt x="980782" y="208153"/>
                </a:lnTo>
                <a:lnTo>
                  <a:pt x="948575" y="172516"/>
                </a:lnTo>
                <a:lnTo>
                  <a:pt x="912914" y="140042"/>
                </a:lnTo>
                <a:lnTo>
                  <a:pt x="873633" y="110591"/>
                </a:lnTo>
                <a:lnTo>
                  <a:pt x="831837" y="84785"/>
                </a:lnTo>
                <a:lnTo>
                  <a:pt x="787946" y="62560"/>
                </a:lnTo>
                <a:lnTo>
                  <a:pt x="742403" y="43840"/>
                </a:lnTo>
                <a:lnTo>
                  <a:pt x="695629" y="28562"/>
                </a:lnTo>
                <a:lnTo>
                  <a:pt x="658876" y="19367"/>
                </a:lnTo>
                <a:lnTo>
                  <a:pt x="648042" y="16649"/>
                </a:lnTo>
                <a:lnTo>
                  <a:pt x="596646" y="7404"/>
                </a:lnTo>
                <a:lnTo>
                  <a:pt x="544550" y="1727"/>
                </a:lnTo>
                <a:lnTo>
                  <a:pt x="492150" y="0"/>
                </a:lnTo>
                <a:lnTo>
                  <a:pt x="439877" y="2641"/>
                </a:lnTo>
                <a:lnTo>
                  <a:pt x="388137" y="10033"/>
                </a:lnTo>
                <a:lnTo>
                  <a:pt x="337337" y="22555"/>
                </a:lnTo>
                <a:lnTo>
                  <a:pt x="293776" y="38328"/>
                </a:lnTo>
                <a:lnTo>
                  <a:pt x="252247" y="58458"/>
                </a:lnTo>
                <a:lnTo>
                  <a:pt x="213017" y="82664"/>
                </a:lnTo>
                <a:lnTo>
                  <a:pt x="176364" y="110655"/>
                </a:lnTo>
                <a:lnTo>
                  <a:pt x="142608" y="142176"/>
                </a:lnTo>
                <a:lnTo>
                  <a:pt x="111988" y="176936"/>
                </a:lnTo>
                <a:lnTo>
                  <a:pt x="80467" y="220980"/>
                </a:lnTo>
                <a:lnTo>
                  <a:pt x="53606" y="268071"/>
                </a:lnTo>
                <a:lnTo>
                  <a:pt x="31800" y="317690"/>
                </a:lnTo>
                <a:lnTo>
                  <a:pt x="15392" y="369328"/>
                </a:lnTo>
                <a:lnTo>
                  <a:pt x="4749" y="422452"/>
                </a:lnTo>
                <a:lnTo>
                  <a:pt x="0" y="476910"/>
                </a:lnTo>
                <a:lnTo>
                  <a:pt x="1104" y="521970"/>
                </a:lnTo>
                <a:lnTo>
                  <a:pt x="20167" y="521970"/>
                </a:lnTo>
                <a:lnTo>
                  <a:pt x="18440" y="492353"/>
                </a:lnTo>
                <a:lnTo>
                  <a:pt x="21424" y="440067"/>
                </a:lnTo>
                <a:lnTo>
                  <a:pt x="30251" y="388531"/>
                </a:lnTo>
                <a:lnTo>
                  <a:pt x="44615" y="338264"/>
                </a:lnTo>
                <a:lnTo>
                  <a:pt x="64249" y="289775"/>
                </a:lnTo>
                <a:lnTo>
                  <a:pt x="88861" y="243547"/>
                </a:lnTo>
                <a:lnTo>
                  <a:pt x="117614" y="200926"/>
                </a:lnTo>
                <a:lnTo>
                  <a:pt x="150685" y="161531"/>
                </a:lnTo>
                <a:lnTo>
                  <a:pt x="187807" y="125984"/>
                </a:lnTo>
                <a:lnTo>
                  <a:pt x="228701" y="94919"/>
                </a:lnTo>
                <a:lnTo>
                  <a:pt x="273113" y="68961"/>
                </a:lnTo>
                <a:lnTo>
                  <a:pt x="319570" y="48945"/>
                </a:lnTo>
                <a:lnTo>
                  <a:pt x="367779" y="34340"/>
                </a:lnTo>
                <a:lnTo>
                  <a:pt x="417271" y="24803"/>
                </a:lnTo>
                <a:lnTo>
                  <a:pt x="467537" y="19926"/>
                </a:lnTo>
                <a:lnTo>
                  <a:pt x="518096" y="19367"/>
                </a:lnTo>
                <a:lnTo>
                  <a:pt x="568439" y="22733"/>
                </a:lnTo>
                <a:lnTo>
                  <a:pt x="615657" y="29298"/>
                </a:lnTo>
                <a:lnTo>
                  <a:pt x="662470" y="39141"/>
                </a:lnTo>
                <a:lnTo>
                  <a:pt x="708520" y="52273"/>
                </a:lnTo>
                <a:lnTo>
                  <a:pt x="753491" y="68707"/>
                </a:lnTo>
                <a:lnTo>
                  <a:pt x="797013" y="88442"/>
                </a:lnTo>
                <a:lnTo>
                  <a:pt x="838746" y="111493"/>
                </a:lnTo>
                <a:lnTo>
                  <a:pt x="877697" y="137566"/>
                </a:lnTo>
                <a:lnTo>
                  <a:pt x="913955" y="166916"/>
                </a:lnTo>
                <a:lnTo>
                  <a:pt x="947242" y="199402"/>
                </a:lnTo>
                <a:lnTo>
                  <a:pt x="977252" y="234886"/>
                </a:lnTo>
                <a:lnTo>
                  <a:pt x="1003706" y="273253"/>
                </a:lnTo>
                <a:lnTo>
                  <a:pt x="1026325" y="314350"/>
                </a:lnTo>
                <a:lnTo>
                  <a:pt x="1046467" y="364058"/>
                </a:lnTo>
                <a:lnTo>
                  <a:pt x="1059853" y="416280"/>
                </a:lnTo>
                <a:lnTo>
                  <a:pt x="1065872" y="469823"/>
                </a:lnTo>
                <a:lnTo>
                  <a:pt x="1064018" y="521970"/>
                </a:lnTo>
                <a:lnTo>
                  <a:pt x="1079398" y="521970"/>
                </a:lnTo>
                <a:lnTo>
                  <a:pt x="1082586" y="485533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48" name="bg object 4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460210" y="6740414"/>
            <a:ext cx="237156" cy="11500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147382" y="4209389"/>
            <a:ext cx="2704117" cy="2646032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331787" y="4904600"/>
            <a:ext cx="1858619" cy="1235778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12163867" y="1749591"/>
            <a:ext cx="26788" cy="427257"/>
          </a:xfrm>
          <a:custGeom>
            <a:avLst/>
            <a:gdLst/>
            <a:ahLst/>
            <a:cxnLst/>
            <a:rect l="l" t="t" r="r" b="b"/>
            <a:pathLst>
              <a:path w="23495" h="471169">
                <a:moveTo>
                  <a:pt x="23279" y="380085"/>
                </a:moveTo>
                <a:lnTo>
                  <a:pt x="20523" y="369671"/>
                </a:lnTo>
                <a:lnTo>
                  <a:pt x="19685" y="366433"/>
                </a:lnTo>
                <a:lnTo>
                  <a:pt x="17894" y="366737"/>
                </a:lnTo>
                <a:lnTo>
                  <a:pt x="20459" y="333197"/>
                </a:lnTo>
                <a:lnTo>
                  <a:pt x="23266" y="288785"/>
                </a:lnTo>
                <a:lnTo>
                  <a:pt x="23266" y="165"/>
                </a:lnTo>
                <a:lnTo>
                  <a:pt x="21844" y="0"/>
                </a:lnTo>
                <a:lnTo>
                  <a:pt x="21971" y="55968"/>
                </a:lnTo>
                <a:lnTo>
                  <a:pt x="21424" y="107429"/>
                </a:lnTo>
                <a:lnTo>
                  <a:pt x="20218" y="158877"/>
                </a:lnTo>
                <a:lnTo>
                  <a:pt x="18326" y="210299"/>
                </a:lnTo>
                <a:lnTo>
                  <a:pt x="15735" y="261696"/>
                </a:lnTo>
                <a:lnTo>
                  <a:pt x="12420" y="313042"/>
                </a:lnTo>
                <a:lnTo>
                  <a:pt x="8356" y="364337"/>
                </a:lnTo>
                <a:lnTo>
                  <a:pt x="3695" y="415607"/>
                </a:lnTo>
                <a:lnTo>
                  <a:pt x="1625" y="441261"/>
                </a:lnTo>
                <a:lnTo>
                  <a:pt x="114" y="467474"/>
                </a:lnTo>
                <a:lnTo>
                  <a:pt x="0" y="470281"/>
                </a:lnTo>
                <a:lnTo>
                  <a:pt x="4622" y="470700"/>
                </a:lnTo>
                <a:lnTo>
                  <a:pt x="5232" y="467474"/>
                </a:lnTo>
                <a:lnTo>
                  <a:pt x="12204" y="423037"/>
                </a:lnTo>
                <a:lnTo>
                  <a:pt x="12801" y="417436"/>
                </a:lnTo>
                <a:lnTo>
                  <a:pt x="13182" y="419417"/>
                </a:lnTo>
                <a:lnTo>
                  <a:pt x="15405" y="431165"/>
                </a:lnTo>
                <a:lnTo>
                  <a:pt x="15709" y="433781"/>
                </a:lnTo>
                <a:lnTo>
                  <a:pt x="18211" y="437451"/>
                </a:lnTo>
                <a:lnTo>
                  <a:pt x="20764" y="437019"/>
                </a:lnTo>
                <a:lnTo>
                  <a:pt x="21920" y="432727"/>
                </a:lnTo>
                <a:lnTo>
                  <a:pt x="21336" y="430161"/>
                </a:lnTo>
                <a:lnTo>
                  <a:pt x="18948" y="414210"/>
                </a:lnTo>
                <a:lnTo>
                  <a:pt x="13042" y="415213"/>
                </a:lnTo>
                <a:lnTo>
                  <a:pt x="17018" y="378193"/>
                </a:lnTo>
                <a:lnTo>
                  <a:pt x="17081" y="377215"/>
                </a:lnTo>
                <a:lnTo>
                  <a:pt x="19634" y="387007"/>
                </a:lnTo>
                <a:lnTo>
                  <a:pt x="23279" y="401167"/>
                </a:lnTo>
                <a:lnTo>
                  <a:pt x="23279" y="380085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52" name="bg object 5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826884" y="2561344"/>
            <a:ext cx="1077513" cy="1868696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903919" y="757754"/>
            <a:ext cx="1937059" cy="146190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11271549" y="2527038"/>
            <a:ext cx="919468" cy="1721121"/>
          </a:xfrm>
          <a:custGeom>
            <a:avLst/>
            <a:gdLst/>
            <a:ahLst/>
            <a:cxnLst/>
            <a:rect l="l" t="t" r="r" b="b"/>
            <a:pathLst>
              <a:path w="806450" h="1898014">
                <a:moveTo>
                  <a:pt x="610641" y="664857"/>
                </a:moveTo>
                <a:lnTo>
                  <a:pt x="605523" y="661708"/>
                </a:lnTo>
                <a:lnTo>
                  <a:pt x="544576" y="762266"/>
                </a:lnTo>
                <a:lnTo>
                  <a:pt x="534974" y="778649"/>
                </a:lnTo>
                <a:lnTo>
                  <a:pt x="524649" y="798372"/>
                </a:lnTo>
                <a:lnTo>
                  <a:pt x="528637" y="800887"/>
                </a:lnTo>
                <a:lnTo>
                  <a:pt x="541147" y="782408"/>
                </a:lnTo>
                <a:lnTo>
                  <a:pt x="551002" y="766191"/>
                </a:lnTo>
                <a:lnTo>
                  <a:pt x="570103" y="733450"/>
                </a:lnTo>
                <a:lnTo>
                  <a:pt x="610641" y="664857"/>
                </a:lnTo>
                <a:close/>
              </a:path>
              <a:path w="806450" h="1898014">
                <a:moveTo>
                  <a:pt x="697115" y="468655"/>
                </a:moveTo>
                <a:lnTo>
                  <a:pt x="692454" y="465734"/>
                </a:lnTo>
                <a:lnTo>
                  <a:pt x="659307" y="529310"/>
                </a:lnTo>
                <a:lnTo>
                  <a:pt x="643813" y="559638"/>
                </a:lnTo>
                <a:lnTo>
                  <a:pt x="627329" y="593432"/>
                </a:lnTo>
                <a:lnTo>
                  <a:pt x="631913" y="596430"/>
                </a:lnTo>
                <a:lnTo>
                  <a:pt x="649655" y="563118"/>
                </a:lnTo>
                <a:lnTo>
                  <a:pt x="665111" y="532765"/>
                </a:lnTo>
                <a:lnTo>
                  <a:pt x="695528" y="471805"/>
                </a:lnTo>
                <a:lnTo>
                  <a:pt x="697115" y="468655"/>
                </a:lnTo>
                <a:close/>
              </a:path>
              <a:path w="806450" h="1898014">
                <a:moveTo>
                  <a:pt x="805903" y="1888375"/>
                </a:moveTo>
                <a:lnTo>
                  <a:pt x="798296" y="1883892"/>
                </a:lnTo>
                <a:lnTo>
                  <a:pt x="741553" y="1852739"/>
                </a:lnTo>
                <a:lnTo>
                  <a:pt x="626452" y="1787245"/>
                </a:lnTo>
                <a:lnTo>
                  <a:pt x="550430" y="1743202"/>
                </a:lnTo>
                <a:lnTo>
                  <a:pt x="469709" y="1695500"/>
                </a:lnTo>
                <a:lnTo>
                  <a:pt x="426999" y="1669808"/>
                </a:lnTo>
                <a:lnTo>
                  <a:pt x="384441" y="1643888"/>
                </a:lnTo>
                <a:lnTo>
                  <a:pt x="342036" y="1617713"/>
                </a:lnTo>
                <a:lnTo>
                  <a:pt x="299783" y="1591297"/>
                </a:lnTo>
                <a:lnTo>
                  <a:pt x="257683" y="1564640"/>
                </a:lnTo>
                <a:lnTo>
                  <a:pt x="90678" y="1457490"/>
                </a:lnTo>
                <a:lnTo>
                  <a:pt x="45199" y="1427441"/>
                </a:lnTo>
                <a:lnTo>
                  <a:pt x="41249" y="1433969"/>
                </a:lnTo>
                <a:lnTo>
                  <a:pt x="117424" y="1487055"/>
                </a:lnTo>
                <a:lnTo>
                  <a:pt x="153670" y="1511973"/>
                </a:lnTo>
                <a:lnTo>
                  <a:pt x="190246" y="1536344"/>
                </a:lnTo>
                <a:lnTo>
                  <a:pt x="264045" y="1584045"/>
                </a:lnTo>
                <a:lnTo>
                  <a:pt x="301167" y="1607540"/>
                </a:lnTo>
                <a:lnTo>
                  <a:pt x="338493" y="1630718"/>
                </a:lnTo>
                <a:lnTo>
                  <a:pt x="424256" y="1682991"/>
                </a:lnTo>
                <a:lnTo>
                  <a:pt x="467271" y="1708861"/>
                </a:lnTo>
                <a:lnTo>
                  <a:pt x="510438" y="1734502"/>
                </a:lnTo>
                <a:lnTo>
                  <a:pt x="553783" y="1759851"/>
                </a:lnTo>
                <a:lnTo>
                  <a:pt x="597319" y="1784858"/>
                </a:lnTo>
                <a:lnTo>
                  <a:pt x="641096" y="1809483"/>
                </a:lnTo>
                <a:lnTo>
                  <a:pt x="792721" y="1891411"/>
                </a:lnTo>
                <a:lnTo>
                  <a:pt x="805903" y="1897659"/>
                </a:lnTo>
                <a:lnTo>
                  <a:pt x="805903" y="1888375"/>
                </a:lnTo>
                <a:close/>
              </a:path>
              <a:path w="806450" h="1898014">
                <a:moveTo>
                  <a:pt x="805916" y="393496"/>
                </a:moveTo>
                <a:lnTo>
                  <a:pt x="795070" y="387286"/>
                </a:lnTo>
                <a:lnTo>
                  <a:pt x="790905" y="394004"/>
                </a:lnTo>
                <a:lnTo>
                  <a:pt x="805916" y="402831"/>
                </a:lnTo>
                <a:lnTo>
                  <a:pt x="805916" y="393496"/>
                </a:lnTo>
                <a:close/>
              </a:path>
              <a:path w="806450" h="1898014">
                <a:moveTo>
                  <a:pt x="805916" y="297840"/>
                </a:moveTo>
                <a:lnTo>
                  <a:pt x="788797" y="326478"/>
                </a:lnTo>
                <a:lnTo>
                  <a:pt x="770915" y="356095"/>
                </a:lnTo>
                <a:lnTo>
                  <a:pt x="762292" y="371094"/>
                </a:lnTo>
                <a:lnTo>
                  <a:pt x="754240" y="386372"/>
                </a:lnTo>
                <a:lnTo>
                  <a:pt x="752551" y="389763"/>
                </a:lnTo>
                <a:lnTo>
                  <a:pt x="757110" y="392671"/>
                </a:lnTo>
                <a:lnTo>
                  <a:pt x="759294" y="389483"/>
                </a:lnTo>
                <a:lnTo>
                  <a:pt x="768705" y="374992"/>
                </a:lnTo>
                <a:lnTo>
                  <a:pt x="777570" y="360159"/>
                </a:lnTo>
                <a:lnTo>
                  <a:pt x="794702" y="330111"/>
                </a:lnTo>
                <a:lnTo>
                  <a:pt x="805916" y="310642"/>
                </a:lnTo>
                <a:lnTo>
                  <a:pt x="805916" y="297840"/>
                </a:lnTo>
                <a:close/>
              </a:path>
              <a:path w="806450" h="1898014">
                <a:moveTo>
                  <a:pt x="805916" y="0"/>
                </a:moveTo>
                <a:lnTo>
                  <a:pt x="465505" y="576008"/>
                </a:lnTo>
                <a:lnTo>
                  <a:pt x="438975" y="621245"/>
                </a:lnTo>
                <a:lnTo>
                  <a:pt x="412597" y="666584"/>
                </a:lnTo>
                <a:lnTo>
                  <a:pt x="360222" y="757466"/>
                </a:lnTo>
                <a:lnTo>
                  <a:pt x="53174" y="1296962"/>
                </a:lnTo>
                <a:lnTo>
                  <a:pt x="0" y="1389100"/>
                </a:lnTo>
                <a:lnTo>
                  <a:pt x="6553" y="1393151"/>
                </a:lnTo>
                <a:lnTo>
                  <a:pt x="61976" y="1297698"/>
                </a:lnTo>
                <a:lnTo>
                  <a:pt x="302348" y="888771"/>
                </a:lnTo>
                <a:lnTo>
                  <a:pt x="434162" y="663054"/>
                </a:lnTo>
                <a:lnTo>
                  <a:pt x="460298" y="617905"/>
                </a:lnTo>
                <a:lnTo>
                  <a:pt x="486244" y="572643"/>
                </a:lnTo>
                <a:lnTo>
                  <a:pt x="805916" y="8585"/>
                </a:lnTo>
                <a:lnTo>
                  <a:pt x="805916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55" name="bg object 5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755908" y="3311164"/>
            <a:ext cx="81057" cy="106100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11668426" y="2832590"/>
            <a:ext cx="521996" cy="965072"/>
          </a:xfrm>
          <a:custGeom>
            <a:avLst/>
            <a:gdLst/>
            <a:ahLst/>
            <a:cxnLst/>
            <a:rect l="l" t="t" r="r" b="b"/>
            <a:pathLst>
              <a:path w="457834" h="1064260">
                <a:moveTo>
                  <a:pt x="47790" y="700735"/>
                </a:moveTo>
                <a:lnTo>
                  <a:pt x="41833" y="696937"/>
                </a:lnTo>
                <a:lnTo>
                  <a:pt x="18542" y="742607"/>
                </a:lnTo>
                <a:lnTo>
                  <a:pt x="8077" y="762571"/>
                </a:lnTo>
                <a:lnTo>
                  <a:pt x="3505" y="772985"/>
                </a:lnTo>
                <a:lnTo>
                  <a:pt x="368" y="783615"/>
                </a:lnTo>
                <a:lnTo>
                  <a:pt x="0" y="785418"/>
                </a:lnTo>
                <a:lnTo>
                  <a:pt x="2311" y="787412"/>
                </a:lnTo>
                <a:lnTo>
                  <a:pt x="3810" y="785723"/>
                </a:lnTo>
                <a:lnTo>
                  <a:pt x="10363" y="776871"/>
                </a:lnTo>
                <a:lnTo>
                  <a:pt x="15875" y="767054"/>
                </a:lnTo>
                <a:lnTo>
                  <a:pt x="25450" y="746848"/>
                </a:lnTo>
                <a:lnTo>
                  <a:pt x="47790" y="700735"/>
                </a:lnTo>
                <a:close/>
              </a:path>
              <a:path w="457834" h="1064260">
                <a:moveTo>
                  <a:pt x="457809" y="1053541"/>
                </a:moveTo>
                <a:lnTo>
                  <a:pt x="80187" y="838200"/>
                </a:lnTo>
                <a:lnTo>
                  <a:pt x="17221" y="802678"/>
                </a:lnTo>
                <a:lnTo>
                  <a:pt x="13335" y="808951"/>
                </a:lnTo>
                <a:lnTo>
                  <a:pt x="457809" y="1063739"/>
                </a:lnTo>
                <a:lnTo>
                  <a:pt x="457809" y="1053541"/>
                </a:lnTo>
                <a:close/>
              </a:path>
              <a:path w="457834" h="1064260">
                <a:moveTo>
                  <a:pt x="457809" y="580110"/>
                </a:moveTo>
                <a:lnTo>
                  <a:pt x="377698" y="539750"/>
                </a:lnTo>
                <a:lnTo>
                  <a:pt x="298348" y="500735"/>
                </a:lnTo>
                <a:lnTo>
                  <a:pt x="213385" y="459917"/>
                </a:lnTo>
                <a:lnTo>
                  <a:pt x="208521" y="467715"/>
                </a:lnTo>
                <a:lnTo>
                  <a:pt x="261073" y="492861"/>
                </a:lnTo>
                <a:lnTo>
                  <a:pt x="308165" y="515721"/>
                </a:lnTo>
                <a:lnTo>
                  <a:pt x="355130" y="538848"/>
                </a:lnTo>
                <a:lnTo>
                  <a:pt x="401955" y="562216"/>
                </a:lnTo>
                <a:lnTo>
                  <a:pt x="457809" y="590537"/>
                </a:lnTo>
                <a:lnTo>
                  <a:pt x="457809" y="580110"/>
                </a:lnTo>
                <a:close/>
              </a:path>
              <a:path w="457834" h="1064260">
                <a:moveTo>
                  <a:pt x="457809" y="441071"/>
                </a:moveTo>
                <a:lnTo>
                  <a:pt x="282803" y="337985"/>
                </a:lnTo>
                <a:lnTo>
                  <a:pt x="278434" y="345059"/>
                </a:lnTo>
                <a:lnTo>
                  <a:pt x="457809" y="453097"/>
                </a:lnTo>
                <a:lnTo>
                  <a:pt x="457809" y="441071"/>
                </a:lnTo>
                <a:close/>
              </a:path>
              <a:path w="457834" h="1064260">
                <a:moveTo>
                  <a:pt x="457809" y="343344"/>
                </a:moveTo>
                <a:lnTo>
                  <a:pt x="351612" y="283654"/>
                </a:lnTo>
                <a:lnTo>
                  <a:pt x="304571" y="257479"/>
                </a:lnTo>
                <a:lnTo>
                  <a:pt x="300405" y="264198"/>
                </a:lnTo>
                <a:lnTo>
                  <a:pt x="457809" y="354825"/>
                </a:lnTo>
                <a:lnTo>
                  <a:pt x="457809" y="343344"/>
                </a:lnTo>
                <a:close/>
              </a:path>
              <a:path w="457834" h="1064260">
                <a:moveTo>
                  <a:pt x="457822" y="919810"/>
                </a:moveTo>
                <a:lnTo>
                  <a:pt x="405790" y="890892"/>
                </a:lnTo>
                <a:lnTo>
                  <a:pt x="363613" y="867879"/>
                </a:lnTo>
                <a:lnTo>
                  <a:pt x="321259" y="845172"/>
                </a:lnTo>
                <a:lnTo>
                  <a:pt x="236169" y="800493"/>
                </a:lnTo>
                <a:lnTo>
                  <a:pt x="163258" y="762876"/>
                </a:lnTo>
                <a:lnTo>
                  <a:pt x="67868" y="715035"/>
                </a:lnTo>
                <a:lnTo>
                  <a:pt x="63944" y="721321"/>
                </a:lnTo>
                <a:lnTo>
                  <a:pt x="115963" y="747649"/>
                </a:lnTo>
                <a:lnTo>
                  <a:pt x="163563" y="772121"/>
                </a:lnTo>
                <a:lnTo>
                  <a:pt x="211010" y="796874"/>
                </a:lnTo>
                <a:lnTo>
                  <a:pt x="258305" y="821918"/>
                </a:lnTo>
                <a:lnTo>
                  <a:pt x="305460" y="847229"/>
                </a:lnTo>
                <a:lnTo>
                  <a:pt x="352475" y="872794"/>
                </a:lnTo>
                <a:lnTo>
                  <a:pt x="399351" y="898613"/>
                </a:lnTo>
                <a:lnTo>
                  <a:pt x="457822" y="931252"/>
                </a:lnTo>
                <a:lnTo>
                  <a:pt x="457822" y="919810"/>
                </a:lnTo>
                <a:close/>
              </a:path>
              <a:path w="457834" h="1064260">
                <a:moveTo>
                  <a:pt x="457822" y="820420"/>
                </a:moveTo>
                <a:lnTo>
                  <a:pt x="409194" y="794512"/>
                </a:lnTo>
                <a:lnTo>
                  <a:pt x="364248" y="770953"/>
                </a:lnTo>
                <a:lnTo>
                  <a:pt x="319138" y="747674"/>
                </a:lnTo>
                <a:lnTo>
                  <a:pt x="273900" y="724674"/>
                </a:lnTo>
                <a:lnTo>
                  <a:pt x="197192" y="686447"/>
                </a:lnTo>
                <a:lnTo>
                  <a:pt x="115430" y="646836"/>
                </a:lnTo>
                <a:lnTo>
                  <a:pt x="111137" y="653681"/>
                </a:lnTo>
                <a:lnTo>
                  <a:pt x="161404" y="678294"/>
                </a:lnTo>
                <a:lnTo>
                  <a:pt x="206844" y="700862"/>
                </a:lnTo>
                <a:lnTo>
                  <a:pt x="252171" y="723684"/>
                </a:lnTo>
                <a:lnTo>
                  <a:pt x="297370" y="746747"/>
                </a:lnTo>
                <a:lnTo>
                  <a:pt x="342430" y="770077"/>
                </a:lnTo>
                <a:lnTo>
                  <a:pt x="387350" y="793673"/>
                </a:lnTo>
                <a:lnTo>
                  <a:pt x="457822" y="831342"/>
                </a:lnTo>
                <a:lnTo>
                  <a:pt x="457822" y="820420"/>
                </a:lnTo>
                <a:close/>
              </a:path>
              <a:path w="457834" h="1064260">
                <a:moveTo>
                  <a:pt x="457822" y="699808"/>
                </a:moveTo>
                <a:lnTo>
                  <a:pt x="292646" y="610412"/>
                </a:lnTo>
                <a:lnTo>
                  <a:pt x="171170" y="545045"/>
                </a:lnTo>
                <a:lnTo>
                  <a:pt x="166547" y="552526"/>
                </a:lnTo>
                <a:lnTo>
                  <a:pt x="457822" y="711390"/>
                </a:lnTo>
                <a:lnTo>
                  <a:pt x="457822" y="699808"/>
                </a:lnTo>
                <a:close/>
              </a:path>
              <a:path w="457834" h="1064260">
                <a:moveTo>
                  <a:pt x="457822" y="190665"/>
                </a:moveTo>
                <a:lnTo>
                  <a:pt x="362991" y="135775"/>
                </a:lnTo>
                <a:lnTo>
                  <a:pt x="358457" y="143103"/>
                </a:lnTo>
                <a:lnTo>
                  <a:pt x="457822" y="201015"/>
                </a:lnTo>
                <a:lnTo>
                  <a:pt x="457822" y="190665"/>
                </a:lnTo>
                <a:close/>
              </a:path>
              <a:path w="457834" h="1064260">
                <a:moveTo>
                  <a:pt x="457822" y="32194"/>
                </a:moveTo>
                <a:lnTo>
                  <a:pt x="449707" y="32727"/>
                </a:lnTo>
                <a:lnTo>
                  <a:pt x="449491" y="38582"/>
                </a:lnTo>
                <a:lnTo>
                  <a:pt x="453339" y="38430"/>
                </a:lnTo>
                <a:lnTo>
                  <a:pt x="457822" y="38227"/>
                </a:lnTo>
                <a:lnTo>
                  <a:pt x="457822" y="32194"/>
                </a:lnTo>
                <a:close/>
              </a:path>
              <a:path w="457834" h="1064260">
                <a:moveTo>
                  <a:pt x="457822" y="0"/>
                </a:moveTo>
                <a:lnTo>
                  <a:pt x="454926" y="533"/>
                </a:lnTo>
                <a:lnTo>
                  <a:pt x="456272" y="5969"/>
                </a:lnTo>
                <a:lnTo>
                  <a:pt x="457822" y="5715"/>
                </a:lnTo>
                <a:lnTo>
                  <a:pt x="457822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57" name="bg object 5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015307" y="2977861"/>
            <a:ext cx="175100" cy="147804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910197" y="3155193"/>
            <a:ext cx="280208" cy="173807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11694084" y="3340866"/>
            <a:ext cx="496656" cy="435895"/>
          </a:xfrm>
          <a:custGeom>
            <a:avLst/>
            <a:gdLst/>
            <a:ahLst/>
            <a:cxnLst/>
            <a:rect l="l" t="t" r="r" b="b"/>
            <a:pathLst>
              <a:path w="435609" h="480695">
                <a:moveTo>
                  <a:pt x="45897" y="172377"/>
                </a:moveTo>
                <a:lnTo>
                  <a:pt x="44742" y="168287"/>
                </a:lnTo>
                <a:lnTo>
                  <a:pt x="41567" y="169011"/>
                </a:lnTo>
                <a:lnTo>
                  <a:pt x="33642" y="171361"/>
                </a:lnTo>
                <a:lnTo>
                  <a:pt x="25908" y="174472"/>
                </a:lnTo>
                <a:lnTo>
                  <a:pt x="10744" y="181419"/>
                </a:lnTo>
                <a:lnTo>
                  <a:pt x="6515" y="183299"/>
                </a:lnTo>
                <a:lnTo>
                  <a:pt x="9931" y="189522"/>
                </a:lnTo>
                <a:lnTo>
                  <a:pt x="14122" y="187731"/>
                </a:lnTo>
                <a:lnTo>
                  <a:pt x="29159" y="181546"/>
                </a:lnTo>
                <a:lnTo>
                  <a:pt x="36525" y="178104"/>
                </a:lnTo>
                <a:lnTo>
                  <a:pt x="43472" y="174015"/>
                </a:lnTo>
                <a:lnTo>
                  <a:pt x="45897" y="172377"/>
                </a:lnTo>
                <a:close/>
              </a:path>
              <a:path w="435609" h="480695">
                <a:moveTo>
                  <a:pt x="82423" y="188480"/>
                </a:moveTo>
                <a:lnTo>
                  <a:pt x="81648" y="185166"/>
                </a:lnTo>
                <a:lnTo>
                  <a:pt x="79260" y="185915"/>
                </a:lnTo>
                <a:lnTo>
                  <a:pt x="69684" y="189496"/>
                </a:lnTo>
                <a:lnTo>
                  <a:pt x="60325" y="193840"/>
                </a:lnTo>
                <a:lnTo>
                  <a:pt x="41973" y="203187"/>
                </a:lnTo>
                <a:lnTo>
                  <a:pt x="0" y="223735"/>
                </a:lnTo>
                <a:lnTo>
                  <a:pt x="2628" y="228600"/>
                </a:lnTo>
                <a:lnTo>
                  <a:pt x="43459" y="208724"/>
                </a:lnTo>
                <a:lnTo>
                  <a:pt x="62458" y="199872"/>
                </a:lnTo>
                <a:lnTo>
                  <a:pt x="71831" y="195110"/>
                </a:lnTo>
                <a:lnTo>
                  <a:pt x="80683" y="189674"/>
                </a:lnTo>
                <a:lnTo>
                  <a:pt x="82423" y="188480"/>
                </a:lnTo>
                <a:close/>
              </a:path>
              <a:path w="435609" h="480695">
                <a:moveTo>
                  <a:pt x="131826" y="202006"/>
                </a:moveTo>
                <a:lnTo>
                  <a:pt x="129882" y="194538"/>
                </a:lnTo>
                <a:lnTo>
                  <a:pt x="124320" y="196049"/>
                </a:lnTo>
                <a:lnTo>
                  <a:pt x="117475" y="198297"/>
                </a:lnTo>
                <a:lnTo>
                  <a:pt x="72466" y="220954"/>
                </a:lnTo>
                <a:lnTo>
                  <a:pt x="19202" y="252996"/>
                </a:lnTo>
                <a:lnTo>
                  <a:pt x="21450" y="257352"/>
                </a:lnTo>
                <a:lnTo>
                  <a:pt x="37147" y="249085"/>
                </a:lnTo>
                <a:lnTo>
                  <a:pt x="62915" y="236232"/>
                </a:lnTo>
                <a:lnTo>
                  <a:pt x="114528" y="212051"/>
                </a:lnTo>
                <a:lnTo>
                  <a:pt x="121234" y="208686"/>
                </a:lnTo>
                <a:lnTo>
                  <a:pt x="127647" y="204812"/>
                </a:lnTo>
                <a:lnTo>
                  <a:pt x="131826" y="202006"/>
                </a:lnTo>
                <a:close/>
              </a:path>
              <a:path w="435609" h="480695">
                <a:moveTo>
                  <a:pt x="149542" y="2921"/>
                </a:moveTo>
                <a:lnTo>
                  <a:pt x="147472" y="0"/>
                </a:lnTo>
                <a:lnTo>
                  <a:pt x="145199" y="381"/>
                </a:lnTo>
                <a:lnTo>
                  <a:pt x="135775" y="2781"/>
                </a:lnTo>
                <a:lnTo>
                  <a:pt x="126631" y="6413"/>
                </a:lnTo>
                <a:lnTo>
                  <a:pt x="108864" y="14922"/>
                </a:lnTo>
                <a:lnTo>
                  <a:pt x="103708" y="17297"/>
                </a:lnTo>
                <a:lnTo>
                  <a:pt x="107886" y="24993"/>
                </a:lnTo>
                <a:lnTo>
                  <a:pt x="113004" y="22656"/>
                </a:lnTo>
                <a:lnTo>
                  <a:pt x="130911" y="14757"/>
                </a:lnTo>
                <a:lnTo>
                  <a:pt x="139560" y="10210"/>
                </a:lnTo>
                <a:lnTo>
                  <a:pt x="147485" y="4635"/>
                </a:lnTo>
                <a:lnTo>
                  <a:pt x="149542" y="2921"/>
                </a:lnTo>
                <a:close/>
              </a:path>
              <a:path w="435609" h="480695">
                <a:moveTo>
                  <a:pt x="166306" y="227495"/>
                </a:moveTo>
                <a:lnTo>
                  <a:pt x="164147" y="225539"/>
                </a:lnTo>
                <a:lnTo>
                  <a:pt x="162280" y="225755"/>
                </a:lnTo>
                <a:lnTo>
                  <a:pt x="155867" y="227088"/>
                </a:lnTo>
                <a:lnTo>
                  <a:pt x="115252" y="249796"/>
                </a:lnTo>
                <a:lnTo>
                  <a:pt x="65493" y="281292"/>
                </a:lnTo>
                <a:lnTo>
                  <a:pt x="68199" y="286550"/>
                </a:lnTo>
                <a:lnTo>
                  <a:pt x="108991" y="265049"/>
                </a:lnTo>
                <a:lnTo>
                  <a:pt x="159562" y="236740"/>
                </a:lnTo>
                <a:lnTo>
                  <a:pt x="166306" y="227495"/>
                </a:lnTo>
                <a:close/>
              </a:path>
              <a:path w="435609" h="480695">
                <a:moveTo>
                  <a:pt x="189445" y="16370"/>
                </a:moveTo>
                <a:lnTo>
                  <a:pt x="185572" y="9550"/>
                </a:lnTo>
                <a:lnTo>
                  <a:pt x="180403" y="11645"/>
                </a:lnTo>
                <a:lnTo>
                  <a:pt x="168744" y="16802"/>
                </a:lnTo>
                <a:lnTo>
                  <a:pt x="157302" y="22491"/>
                </a:lnTo>
                <a:lnTo>
                  <a:pt x="112128" y="46380"/>
                </a:lnTo>
                <a:lnTo>
                  <a:pt x="86106" y="60782"/>
                </a:lnTo>
                <a:lnTo>
                  <a:pt x="89065" y="66141"/>
                </a:lnTo>
                <a:lnTo>
                  <a:pt x="162115" y="31546"/>
                </a:lnTo>
                <a:lnTo>
                  <a:pt x="189445" y="16370"/>
                </a:lnTo>
                <a:close/>
              </a:path>
              <a:path w="435609" h="480695">
                <a:moveTo>
                  <a:pt x="209232" y="256247"/>
                </a:moveTo>
                <a:lnTo>
                  <a:pt x="206883" y="252196"/>
                </a:lnTo>
                <a:lnTo>
                  <a:pt x="203885" y="252933"/>
                </a:lnTo>
                <a:lnTo>
                  <a:pt x="195986" y="254889"/>
                </a:lnTo>
                <a:lnTo>
                  <a:pt x="188937" y="259410"/>
                </a:lnTo>
                <a:lnTo>
                  <a:pt x="109016" y="301802"/>
                </a:lnTo>
                <a:lnTo>
                  <a:pt x="111912" y="307149"/>
                </a:lnTo>
                <a:lnTo>
                  <a:pt x="196049" y="265315"/>
                </a:lnTo>
                <a:lnTo>
                  <a:pt x="201637" y="262115"/>
                </a:lnTo>
                <a:lnTo>
                  <a:pt x="206794" y="258330"/>
                </a:lnTo>
                <a:lnTo>
                  <a:pt x="209232" y="256247"/>
                </a:lnTo>
                <a:close/>
              </a:path>
              <a:path w="435609" h="480695">
                <a:moveTo>
                  <a:pt x="228904" y="40017"/>
                </a:moveTo>
                <a:lnTo>
                  <a:pt x="226656" y="37185"/>
                </a:lnTo>
                <a:lnTo>
                  <a:pt x="224459" y="37477"/>
                </a:lnTo>
                <a:lnTo>
                  <a:pt x="217246" y="39090"/>
                </a:lnTo>
                <a:lnTo>
                  <a:pt x="210172" y="41656"/>
                </a:lnTo>
                <a:lnTo>
                  <a:pt x="103174" y="88176"/>
                </a:lnTo>
                <a:lnTo>
                  <a:pt x="106286" y="93802"/>
                </a:lnTo>
                <a:lnTo>
                  <a:pt x="213385" y="49403"/>
                </a:lnTo>
                <a:lnTo>
                  <a:pt x="220370" y="45961"/>
                </a:lnTo>
                <a:lnTo>
                  <a:pt x="226745" y="41732"/>
                </a:lnTo>
                <a:lnTo>
                  <a:pt x="228904" y="40017"/>
                </a:lnTo>
                <a:close/>
              </a:path>
              <a:path w="435609" h="480695">
                <a:moveTo>
                  <a:pt x="250926" y="276618"/>
                </a:moveTo>
                <a:lnTo>
                  <a:pt x="249326" y="273519"/>
                </a:lnTo>
                <a:lnTo>
                  <a:pt x="247103" y="273735"/>
                </a:lnTo>
                <a:lnTo>
                  <a:pt x="238772" y="274548"/>
                </a:lnTo>
                <a:lnTo>
                  <a:pt x="232244" y="279171"/>
                </a:lnTo>
                <a:lnTo>
                  <a:pt x="201091" y="296951"/>
                </a:lnTo>
                <a:lnTo>
                  <a:pt x="189166" y="303987"/>
                </a:lnTo>
                <a:lnTo>
                  <a:pt x="165595" y="318516"/>
                </a:lnTo>
                <a:lnTo>
                  <a:pt x="150253" y="327596"/>
                </a:lnTo>
                <a:lnTo>
                  <a:pt x="153111" y="332994"/>
                </a:lnTo>
                <a:lnTo>
                  <a:pt x="168871" y="324624"/>
                </a:lnTo>
                <a:lnTo>
                  <a:pt x="193509" y="312089"/>
                </a:lnTo>
                <a:lnTo>
                  <a:pt x="240042" y="286689"/>
                </a:lnTo>
                <a:lnTo>
                  <a:pt x="245198" y="283006"/>
                </a:lnTo>
                <a:lnTo>
                  <a:pt x="249631" y="278358"/>
                </a:lnTo>
                <a:lnTo>
                  <a:pt x="250926" y="276618"/>
                </a:lnTo>
                <a:close/>
              </a:path>
              <a:path w="435609" h="480695">
                <a:moveTo>
                  <a:pt x="279781" y="60769"/>
                </a:moveTo>
                <a:lnTo>
                  <a:pt x="277990" y="55257"/>
                </a:lnTo>
                <a:lnTo>
                  <a:pt x="274396" y="56476"/>
                </a:lnTo>
                <a:lnTo>
                  <a:pt x="258813" y="62357"/>
                </a:lnTo>
                <a:lnTo>
                  <a:pt x="243471" y="69088"/>
                </a:lnTo>
                <a:lnTo>
                  <a:pt x="147675" y="113068"/>
                </a:lnTo>
                <a:lnTo>
                  <a:pt x="150190" y="117640"/>
                </a:lnTo>
                <a:lnTo>
                  <a:pt x="215163" y="89738"/>
                </a:lnTo>
                <a:lnTo>
                  <a:pt x="246291" y="76911"/>
                </a:lnTo>
                <a:lnTo>
                  <a:pt x="261721" y="70078"/>
                </a:lnTo>
                <a:lnTo>
                  <a:pt x="279781" y="60769"/>
                </a:lnTo>
                <a:close/>
              </a:path>
              <a:path w="435609" h="480695">
                <a:moveTo>
                  <a:pt x="292950" y="304660"/>
                </a:moveTo>
                <a:lnTo>
                  <a:pt x="291985" y="302729"/>
                </a:lnTo>
                <a:lnTo>
                  <a:pt x="290461" y="302806"/>
                </a:lnTo>
                <a:lnTo>
                  <a:pt x="282219" y="303212"/>
                </a:lnTo>
                <a:lnTo>
                  <a:pt x="245376" y="324726"/>
                </a:lnTo>
                <a:lnTo>
                  <a:pt x="194373" y="355180"/>
                </a:lnTo>
                <a:lnTo>
                  <a:pt x="197904" y="361861"/>
                </a:lnTo>
                <a:lnTo>
                  <a:pt x="280771" y="316357"/>
                </a:lnTo>
                <a:lnTo>
                  <a:pt x="287312" y="313207"/>
                </a:lnTo>
                <a:lnTo>
                  <a:pt x="292950" y="304660"/>
                </a:lnTo>
                <a:close/>
              </a:path>
              <a:path w="435609" h="480695">
                <a:moveTo>
                  <a:pt x="324281" y="92532"/>
                </a:moveTo>
                <a:lnTo>
                  <a:pt x="322821" y="86766"/>
                </a:lnTo>
                <a:lnTo>
                  <a:pt x="318630" y="87998"/>
                </a:lnTo>
                <a:lnTo>
                  <a:pt x="304507" y="93052"/>
                </a:lnTo>
                <a:lnTo>
                  <a:pt x="290664" y="99377"/>
                </a:lnTo>
                <a:lnTo>
                  <a:pt x="263626" y="113068"/>
                </a:lnTo>
                <a:lnTo>
                  <a:pt x="203923" y="142138"/>
                </a:lnTo>
                <a:lnTo>
                  <a:pt x="207060" y="147815"/>
                </a:lnTo>
                <a:lnTo>
                  <a:pt x="266369" y="121005"/>
                </a:lnTo>
                <a:lnTo>
                  <a:pt x="294360" y="108889"/>
                </a:lnTo>
                <a:lnTo>
                  <a:pt x="308165" y="102273"/>
                </a:lnTo>
                <a:lnTo>
                  <a:pt x="321157" y="94627"/>
                </a:lnTo>
                <a:lnTo>
                  <a:pt x="324281" y="92532"/>
                </a:lnTo>
                <a:close/>
              </a:path>
              <a:path w="435609" h="480695">
                <a:moveTo>
                  <a:pt x="355993" y="330466"/>
                </a:moveTo>
                <a:lnTo>
                  <a:pt x="351993" y="325183"/>
                </a:lnTo>
                <a:lnTo>
                  <a:pt x="347814" y="325767"/>
                </a:lnTo>
                <a:lnTo>
                  <a:pt x="341223" y="327456"/>
                </a:lnTo>
                <a:lnTo>
                  <a:pt x="334683" y="330250"/>
                </a:lnTo>
                <a:lnTo>
                  <a:pt x="296100" y="349605"/>
                </a:lnTo>
                <a:lnTo>
                  <a:pt x="270395" y="363334"/>
                </a:lnTo>
                <a:lnTo>
                  <a:pt x="240398" y="380377"/>
                </a:lnTo>
                <a:lnTo>
                  <a:pt x="244271" y="387667"/>
                </a:lnTo>
                <a:lnTo>
                  <a:pt x="261797" y="378117"/>
                </a:lnTo>
                <a:lnTo>
                  <a:pt x="287693" y="364756"/>
                </a:lnTo>
                <a:lnTo>
                  <a:pt x="325983" y="346417"/>
                </a:lnTo>
                <a:lnTo>
                  <a:pt x="339496" y="340842"/>
                </a:lnTo>
                <a:lnTo>
                  <a:pt x="346151" y="337654"/>
                </a:lnTo>
                <a:lnTo>
                  <a:pt x="352082" y="333705"/>
                </a:lnTo>
                <a:lnTo>
                  <a:pt x="355993" y="330466"/>
                </a:lnTo>
                <a:close/>
              </a:path>
              <a:path w="435609" h="480695">
                <a:moveTo>
                  <a:pt x="379336" y="124002"/>
                </a:moveTo>
                <a:lnTo>
                  <a:pt x="378409" y="120751"/>
                </a:lnTo>
                <a:lnTo>
                  <a:pt x="375970" y="121361"/>
                </a:lnTo>
                <a:lnTo>
                  <a:pt x="361594" y="125818"/>
                </a:lnTo>
                <a:lnTo>
                  <a:pt x="347510" y="131445"/>
                </a:lnTo>
                <a:lnTo>
                  <a:pt x="259283" y="171259"/>
                </a:lnTo>
                <a:lnTo>
                  <a:pt x="262382" y="176847"/>
                </a:lnTo>
                <a:lnTo>
                  <a:pt x="350520" y="139446"/>
                </a:lnTo>
                <a:lnTo>
                  <a:pt x="364324" y="132854"/>
                </a:lnTo>
                <a:lnTo>
                  <a:pt x="379336" y="124002"/>
                </a:lnTo>
                <a:close/>
              </a:path>
              <a:path w="435609" h="480695">
                <a:moveTo>
                  <a:pt x="410464" y="360718"/>
                </a:moveTo>
                <a:lnTo>
                  <a:pt x="408381" y="356958"/>
                </a:lnTo>
                <a:lnTo>
                  <a:pt x="405612" y="357682"/>
                </a:lnTo>
                <a:lnTo>
                  <a:pt x="392239" y="362153"/>
                </a:lnTo>
                <a:lnTo>
                  <a:pt x="379387" y="368007"/>
                </a:lnTo>
                <a:lnTo>
                  <a:pt x="328853" y="395249"/>
                </a:lnTo>
                <a:lnTo>
                  <a:pt x="298259" y="412470"/>
                </a:lnTo>
                <a:lnTo>
                  <a:pt x="302475" y="420306"/>
                </a:lnTo>
                <a:lnTo>
                  <a:pt x="372440" y="385051"/>
                </a:lnTo>
                <a:lnTo>
                  <a:pt x="408266" y="362623"/>
                </a:lnTo>
                <a:lnTo>
                  <a:pt x="410464" y="360718"/>
                </a:lnTo>
                <a:close/>
              </a:path>
              <a:path w="435609" h="480695">
                <a:moveTo>
                  <a:pt x="427621" y="153339"/>
                </a:moveTo>
                <a:lnTo>
                  <a:pt x="425030" y="149745"/>
                </a:lnTo>
                <a:lnTo>
                  <a:pt x="422376" y="150228"/>
                </a:lnTo>
                <a:lnTo>
                  <a:pt x="415734" y="151879"/>
                </a:lnTo>
                <a:lnTo>
                  <a:pt x="409346" y="154203"/>
                </a:lnTo>
                <a:lnTo>
                  <a:pt x="313690" y="197904"/>
                </a:lnTo>
                <a:lnTo>
                  <a:pt x="317106" y="204076"/>
                </a:lnTo>
                <a:lnTo>
                  <a:pt x="407428" y="165112"/>
                </a:lnTo>
                <a:lnTo>
                  <a:pt x="427621" y="153339"/>
                </a:lnTo>
                <a:close/>
              </a:path>
              <a:path w="435609" h="480695">
                <a:moveTo>
                  <a:pt x="435305" y="455777"/>
                </a:moveTo>
                <a:lnTo>
                  <a:pt x="423062" y="463867"/>
                </a:lnTo>
                <a:lnTo>
                  <a:pt x="411251" y="471449"/>
                </a:lnTo>
                <a:lnTo>
                  <a:pt x="407085" y="474052"/>
                </a:lnTo>
                <a:lnTo>
                  <a:pt x="410489" y="480618"/>
                </a:lnTo>
                <a:lnTo>
                  <a:pt x="414883" y="478231"/>
                </a:lnTo>
                <a:lnTo>
                  <a:pt x="427253" y="471703"/>
                </a:lnTo>
                <a:lnTo>
                  <a:pt x="435305" y="467601"/>
                </a:lnTo>
                <a:lnTo>
                  <a:pt x="435305" y="455777"/>
                </a:lnTo>
                <a:close/>
              </a:path>
              <a:path w="435609" h="480695">
                <a:moveTo>
                  <a:pt x="435305" y="259156"/>
                </a:moveTo>
                <a:lnTo>
                  <a:pt x="433273" y="260299"/>
                </a:lnTo>
                <a:lnTo>
                  <a:pt x="435305" y="264134"/>
                </a:lnTo>
                <a:lnTo>
                  <a:pt x="435305" y="259156"/>
                </a:lnTo>
                <a:close/>
              </a:path>
              <a:path w="435609" h="480695">
                <a:moveTo>
                  <a:pt x="435305" y="9779"/>
                </a:moveTo>
                <a:lnTo>
                  <a:pt x="423621" y="13893"/>
                </a:lnTo>
                <a:lnTo>
                  <a:pt x="424929" y="19951"/>
                </a:lnTo>
                <a:lnTo>
                  <a:pt x="435305" y="16776"/>
                </a:lnTo>
                <a:lnTo>
                  <a:pt x="435305" y="9779"/>
                </a:lnTo>
                <a:close/>
              </a:path>
              <a:path w="435609" h="480695">
                <a:moveTo>
                  <a:pt x="435317" y="402412"/>
                </a:moveTo>
                <a:lnTo>
                  <a:pt x="398386" y="419201"/>
                </a:lnTo>
                <a:lnTo>
                  <a:pt x="358355" y="440347"/>
                </a:lnTo>
                <a:lnTo>
                  <a:pt x="352450" y="443839"/>
                </a:lnTo>
                <a:lnTo>
                  <a:pt x="357225" y="452793"/>
                </a:lnTo>
                <a:lnTo>
                  <a:pt x="389940" y="436702"/>
                </a:lnTo>
                <a:lnTo>
                  <a:pt x="403301" y="430339"/>
                </a:lnTo>
                <a:lnTo>
                  <a:pt x="416763" y="424167"/>
                </a:lnTo>
                <a:lnTo>
                  <a:pt x="435317" y="416483"/>
                </a:lnTo>
                <a:lnTo>
                  <a:pt x="435317" y="402412"/>
                </a:lnTo>
                <a:close/>
              </a:path>
              <a:path w="435609" h="480695">
                <a:moveTo>
                  <a:pt x="435317" y="199707"/>
                </a:moveTo>
                <a:lnTo>
                  <a:pt x="370179" y="228727"/>
                </a:lnTo>
                <a:lnTo>
                  <a:pt x="373595" y="234950"/>
                </a:lnTo>
                <a:lnTo>
                  <a:pt x="435317" y="208432"/>
                </a:lnTo>
                <a:lnTo>
                  <a:pt x="435317" y="199707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0" name="bg object 60"/>
          <p:cNvSpPr/>
          <p:nvPr/>
        </p:nvSpPr>
        <p:spPr>
          <a:xfrm>
            <a:off x="7333989" y="1756910"/>
            <a:ext cx="445979" cy="610368"/>
          </a:xfrm>
          <a:custGeom>
            <a:avLst/>
            <a:gdLst/>
            <a:ahLst/>
            <a:cxnLst/>
            <a:rect l="l" t="t" r="r" b="b"/>
            <a:pathLst>
              <a:path w="391159" h="673100">
                <a:moveTo>
                  <a:pt x="387286" y="0"/>
                </a:moveTo>
                <a:lnTo>
                  <a:pt x="358954" y="44447"/>
                </a:lnTo>
                <a:lnTo>
                  <a:pt x="332226" y="86897"/>
                </a:lnTo>
                <a:lnTo>
                  <a:pt x="305728" y="129486"/>
                </a:lnTo>
                <a:lnTo>
                  <a:pt x="279460" y="172216"/>
                </a:lnTo>
                <a:lnTo>
                  <a:pt x="253421" y="215092"/>
                </a:lnTo>
                <a:lnTo>
                  <a:pt x="227609" y="258114"/>
                </a:lnTo>
                <a:lnTo>
                  <a:pt x="202078" y="301293"/>
                </a:lnTo>
                <a:lnTo>
                  <a:pt x="176848" y="344651"/>
                </a:lnTo>
                <a:lnTo>
                  <a:pt x="151909" y="388178"/>
                </a:lnTo>
                <a:lnTo>
                  <a:pt x="127248" y="431864"/>
                </a:lnTo>
                <a:lnTo>
                  <a:pt x="102853" y="475699"/>
                </a:lnTo>
                <a:lnTo>
                  <a:pt x="48387" y="575801"/>
                </a:lnTo>
                <a:lnTo>
                  <a:pt x="9215" y="649906"/>
                </a:lnTo>
                <a:lnTo>
                  <a:pt x="0" y="671233"/>
                </a:lnTo>
                <a:lnTo>
                  <a:pt x="3492" y="672566"/>
                </a:lnTo>
                <a:lnTo>
                  <a:pt x="10049" y="662666"/>
                </a:lnTo>
                <a:lnTo>
                  <a:pt x="14738" y="654443"/>
                </a:lnTo>
                <a:lnTo>
                  <a:pt x="23533" y="637641"/>
                </a:lnTo>
                <a:lnTo>
                  <a:pt x="76593" y="538391"/>
                </a:lnTo>
                <a:lnTo>
                  <a:pt x="112388" y="472940"/>
                </a:lnTo>
                <a:lnTo>
                  <a:pt x="148717" y="407784"/>
                </a:lnTo>
                <a:lnTo>
                  <a:pt x="173456" y="364130"/>
                </a:lnTo>
                <a:lnTo>
                  <a:pt x="198439" y="320625"/>
                </a:lnTo>
                <a:lnTo>
                  <a:pt x="249082" y="234017"/>
                </a:lnTo>
                <a:lnTo>
                  <a:pt x="300532" y="147866"/>
                </a:lnTo>
                <a:lnTo>
                  <a:pt x="344492" y="75804"/>
                </a:lnTo>
                <a:lnTo>
                  <a:pt x="390613" y="2082"/>
                </a:lnTo>
                <a:lnTo>
                  <a:pt x="387286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1" name="bg object 61"/>
          <p:cNvSpPr/>
          <p:nvPr/>
        </p:nvSpPr>
        <p:spPr>
          <a:xfrm>
            <a:off x="7126805" y="1663206"/>
            <a:ext cx="1985905" cy="1521313"/>
          </a:xfrm>
          <a:custGeom>
            <a:avLst/>
            <a:gdLst/>
            <a:ahLst/>
            <a:cxnLst/>
            <a:rect l="l" t="t" r="r" b="b"/>
            <a:pathLst>
              <a:path w="1741804" h="1677670">
                <a:moveTo>
                  <a:pt x="527799" y="6870"/>
                </a:moveTo>
                <a:lnTo>
                  <a:pt x="468350" y="95707"/>
                </a:lnTo>
                <a:lnTo>
                  <a:pt x="415036" y="184848"/>
                </a:lnTo>
                <a:lnTo>
                  <a:pt x="362318" y="274358"/>
                </a:lnTo>
                <a:lnTo>
                  <a:pt x="310159" y="364172"/>
                </a:lnTo>
                <a:lnTo>
                  <a:pt x="258470" y="454228"/>
                </a:lnTo>
                <a:lnTo>
                  <a:pt x="207352" y="544601"/>
                </a:lnTo>
                <a:lnTo>
                  <a:pt x="157010" y="635406"/>
                </a:lnTo>
                <a:lnTo>
                  <a:pt x="132194" y="680999"/>
                </a:lnTo>
                <a:lnTo>
                  <a:pt x="85979" y="767524"/>
                </a:lnTo>
                <a:lnTo>
                  <a:pt x="64503" y="808405"/>
                </a:lnTo>
                <a:lnTo>
                  <a:pt x="43281" y="849439"/>
                </a:lnTo>
                <a:lnTo>
                  <a:pt x="22453" y="890651"/>
                </a:lnTo>
                <a:lnTo>
                  <a:pt x="0" y="936510"/>
                </a:lnTo>
                <a:lnTo>
                  <a:pt x="6400" y="940714"/>
                </a:lnTo>
                <a:lnTo>
                  <a:pt x="79286" y="797509"/>
                </a:lnTo>
                <a:lnTo>
                  <a:pt x="103200" y="751471"/>
                </a:lnTo>
                <a:lnTo>
                  <a:pt x="127330" y="705916"/>
                </a:lnTo>
                <a:lnTo>
                  <a:pt x="151739" y="660527"/>
                </a:lnTo>
                <a:lnTo>
                  <a:pt x="201295" y="570141"/>
                </a:lnTo>
                <a:lnTo>
                  <a:pt x="252082" y="479526"/>
                </a:lnTo>
                <a:lnTo>
                  <a:pt x="303618" y="389356"/>
                </a:lnTo>
                <a:lnTo>
                  <a:pt x="355765" y="299516"/>
                </a:lnTo>
                <a:lnTo>
                  <a:pt x="502920" y="49695"/>
                </a:lnTo>
                <a:lnTo>
                  <a:pt x="527799" y="6870"/>
                </a:lnTo>
                <a:close/>
              </a:path>
              <a:path w="1741804" h="1677670">
                <a:moveTo>
                  <a:pt x="1153731" y="1669592"/>
                </a:moveTo>
                <a:lnTo>
                  <a:pt x="1148346" y="1665757"/>
                </a:lnTo>
                <a:lnTo>
                  <a:pt x="1134706" y="1656461"/>
                </a:lnTo>
                <a:lnTo>
                  <a:pt x="1120762" y="1647571"/>
                </a:lnTo>
                <a:lnTo>
                  <a:pt x="19900" y="963549"/>
                </a:lnTo>
                <a:lnTo>
                  <a:pt x="15900" y="969886"/>
                </a:lnTo>
                <a:lnTo>
                  <a:pt x="1079817" y="1635709"/>
                </a:lnTo>
                <a:lnTo>
                  <a:pt x="1111059" y="1655572"/>
                </a:lnTo>
                <a:lnTo>
                  <a:pt x="1126845" y="1665249"/>
                </a:lnTo>
                <a:lnTo>
                  <a:pt x="1148676" y="1677555"/>
                </a:lnTo>
                <a:lnTo>
                  <a:pt x="1153731" y="1669592"/>
                </a:lnTo>
                <a:close/>
              </a:path>
              <a:path w="1741804" h="1677670">
                <a:moveTo>
                  <a:pt x="1189342" y="1436751"/>
                </a:moveTo>
                <a:lnTo>
                  <a:pt x="1140206" y="1403731"/>
                </a:lnTo>
                <a:lnTo>
                  <a:pt x="1093635" y="1373162"/>
                </a:lnTo>
                <a:lnTo>
                  <a:pt x="861301" y="1223111"/>
                </a:lnTo>
                <a:lnTo>
                  <a:pt x="524751" y="1007630"/>
                </a:lnTo>
                <a:lnTo>
                  <a:pt x="399415" y="928433"/>
                </a:lnTo>
                <a:lnTo>
                  <a:pt x="228180" y="821575"/>
                </a:lnTo>
                <a:lnTo>
                  <a:pt x="226034" y="824992"/>
                </a:lnTo>
                <a:lnTo>
                  <a:pt x="891286" y="1251496"/>
                </a:lnTo>
                <a:lnTo>
                  <a:pt x="1099375" y="1386166"/>
                </a:lnTo>
                <a:lnTo>
                  <a:pt x="1141374" y="1412938"/>
                </a:lnTo>
                <a:lnTo>
                  <a:pt x="1186548" y="1441221"/>
                </a:lnTo>
                <a:lnTo>
                  <a:pt x="1189342" y="1436751"/>
                </a:lnTo>
                <a:close/>
              </a:path>
              <a:path w="1741804" h="1677670">
                <a:moveTo>
                  <a:pt x="1610842" y="785533"/>
                </a:moveTo>
                <a:lnTo>
                  <a:pt x="1606778" y="782955"/>
                </a:lnTo>
                <a:lnTo>
                  <a:pt x="1584756" y="816749"/>
                </a:lnTo>
                <a:lnTo>
                  <a:pt x="1565135" y="848220"/>
                </a:lnTo>
                <a:lnTo>
                  <a:pt x="1526197" y="911352"/>
                </a:lnTo>
                <a:lnTo>
                  <a:pt x="1369491" y="1162456"/>
                </a:lnTo>
                <a:lnTo>
                  <a:pt x="1248714" y="1358633"/>
                </a:lnTo>
                <a:lnTo>
                  <a:pt x="1226235" y="1394167"/>
                </a:lnTo>
                <a:lnTo>
                  <a:pt x="1215339" y="1412176"/>
                </a:lnTo>
                <a:lnTo>
                  <a:pt x="1203121" y="1435049"/>
                </a:lnTo>
                <a:lnTo>
                  <a:pt x="1208900" y="1438770"/>
                </a:lnTo>
                <a:lnTo>
                  <a:pt x="1211922" y="1434731"/>
                </a:lnTo>
                <a:lnTo>
                  <a:pt x="1222425" y="1419682"/>
                </a:lnTo>
                <a:lnTo>
                  <a:pt x="1232255" y="1404124"/>
                </a:lnTo>
                <a:lnTo>
                  <a:pt x="1251267" y="1372641"/>
                </a:lnTo>
                <a:lnTo>
                  <a:pt x="1394434" y="1140929"/>
                </a:lnTo>
                <a:lnTo>
                  <a:pt x="1544485" y="895324"/>
                </a:lnTo>
                <a:lnTo>
                  <a:pt x="1566456" y="859891"/>
                </a:lnTo>
                <a:lnTo>
                  <a:pt x="1588185" y="824306"/>
                </a:lnTo>
                <a:lnTo>
                  <a:pt x="1610842" y="785533"/>
                </a:lnTo>
                <a:close/>
              </a:path>
              <a:path w="1741804" h="1677670">
                <a:moveTo>
                  <a:pt x="1611706" y="760349"/>
                </a:moveTo>
                <a:lnTo>
                  <a:pt x="1562684" y="722833"/>
                </a:lnTo>
                <a:lnTo>
                  <a:pt x="1442694" y="638187"/>
                </a:lnTo>
                <a:lnTo>
                  <a:pt x="1379893" y="594791"/>
                </a:lnTo>
                <a:lnTo>
                  <a:pt x="1302105" y="542112"/>
                </a:lnTo>
                <a:lnTo>
                  <a:pt x="1223772" y="490245"/>
                </a:lnTo>
                <a:lnTo>
                  <a:pt x="1180020" y="461797"/>
                </a:lnTo>
                <a:lnTo>
                  <a:pt x="1136091" y="433590"/>
                </a:lnTo>
                <a:lnTo>
                  <a:pt x="1092009" y="405663"/>
                </a:lnTo>
                <a:lnTo>
                  <a:pt x="1047762" y="377990"/>
                </a:lnTo>
                <a:lnTo>
                  <a:pt x="1003350" y="350570"/>
                </a:lnTo>
                <a:lnTo>
                  <a:pt x="958773" y="323430"/>
                </a:lnTo>
                <a:lnTo>
                  <a:pt x="914031" y="296545"/>
                </a:lnTo>
                <a:lnTo>
                  <a:pt x="869137" y="269925"/>
                </a:lnTo>
                <a:lnTo>
                  <a:pt x="824077" y="243586"/>
                </a:lnTo>
                <a:lnTo>
                  <a:pt x="778383" y="217271"/>
                </a:lnTo>
                <a:lnTo>
                  <a:pt x="732510" y="191274"/>
                </a:lnTo>
                <a:lnTo>
                  <a:pt x="686447" y="165633"/>
                </a:lnTo>
                <a:lnTo>
                  <a:pt x="640194" y="140322"/>
                </a:lnTo>
                <a:lnTo>
                  <a:pt x="591248" y="114033"/>
                </a:lnTo>
                <a:lnTo>
                  <a:pt x="588873" y="117729"/>
                </a:lnTo>
                <a:lnTo>
                  <a:pt x="682485" y="170040"/>
                </a:lnTo>
                <a:lnTo>
                  <a:pt x="773163" y="221729"/>
                </a:lnTo>
                <a:lnTo>
                  <a:pt x="818311" y="247904"/>
                </a:lnTo>
                <a:lnTo>
                  <a:pt x="863333" y="274294"/>
                </a:lnTo>
                <a:lnTo>
                  <a:pt x="908202" y="300939"/>
                </a:lnTo>
                <a:lnTo>
                  <a:pt x="952931" y="327825"/>
                </a:lnTo>
                <a:lnTo>
                  <a:pt x="997496" y="354977"/>
                </a:lnTo>
                <a:lnTo>
                  <a:pt x="1041908" y="382397"/>
                </a:lnTo>
                <a:lnTo>
                  <a:pt x="1086167" y="410057"/>
                </a:lnTo>
                <a:lnTo>
                  <a:pt x="1130261" y="437972"/>
                </a:lnTo>
                <a:lnTo>
                  <a:pt x="1174203" y="466140"/>
                </a:lnTo>
                <a:lnTo>
                  <a:pt x="1217980" y="494563"/>
                </a:lnTo>
                <a:lnTo>
                  <a:pt x="1261592" y="523227"/>
                </a:lnTo>
                <a:lnTo>
                  <a:pt x="1305039" y="552157"/>
                </a:lnTo>
                <a:lnTo>
                  <a:pt x="1348308" y="581329"/>
                </a:lnTo>
                <a:lnTo>
                  <a:pt x="1418247" y="629297"/>
                </a:lnTo>
                <a:lnTo>
                  <a:pt x="1498346" y="685520"/>
                </a:lnTo>
                <a:lnTo>
                  <a:pt x="1552206" y="724598"/>
                </a:lnTo>
                <a:lnTo>
                  <a:pt x="1579295" y="743915"/>
                </a:lnTo>
                <a:lnTo>
                  <a:pt x="1609509" y="764235"/>
                </a:lnTo>
                <a:lnTo>
                  <a:pt x="1611706" y="760349"/>
                </a:lnTo>
                <a:close/>
              </a:path>
              <a:path w="1741804" h="1677670">
                <a:moveTo>
                  <a:pt x="1732991" y="735977"/>
                </a:moveTo>
                <a:lnTo>
                  <a:pt x="1690890" y="704850"/>
                </a:lnTo>
                <a:lnTo>
                  <a:pt x="1651609" y="676148"/>
                </a:lnTo>
                <a:lnTo>
                  <a:pt x="1612176" y="647661"/>
                </a:lnTo>
                <a:lnTo>
                  <a:pt x="1572590" y="619391"/>
                </a:lnTo>
                <a:lnTo>
                  <a:pt x="1492973" y="563486"/>
                </a:lnTo>
                <a:lnTo>
                  <a:pt x="1412773" y="508393"/>
                </a:lnTo>
                <a:lnTo>
                  <a:pt x="1332039" y="454101"/>
                </a:lnTo>
                <a:lnTo>
                  <a:pt x="1291488" y="427240"/>
                </a:lnTo>
                <a:lnTo>
                  <a:pt x="1246936" y="398081"/>
                </a:lnTo>
                <a:lnTo>
                  <a:pt x="1202207" y="369201"/>
                </a:lnTo>
                <a:lnTo>
                  <a:pt x="1157312" y="340588"/>
                </a:lnTo>
                <a:lnTo>
                  <a:pt x="1112240" y="312242"/>
                </a:lnTo>
                <a:lnTo>
                  <a:pt x="1067015" y="284162"/>
                </a:lnTo>
                <a:lnTo>
                  <a:pt x="1021626" y="256336"/>
                </a:lnTo>
                <a:lnTo>
                  <a:pt x="976071" y="228777"/>
                </a:lnTo>
                <a:lnTo>
                  <a:pt x="930363" y="201472"/>
                </a:lnTo>
                <a:lnTo>
                  <a:pt x="884504" y="174434"/>
                </a:lnTo>
                <a:lnTo>
                  <a:pt x="838492" y="147637"/>
                </a:lnTo>
                <a:lnTo>
                  <a:pt x="794905" y="122593"/>
                </a:lnTo>
                <a:lnTo>
                  <a:pt x="751179" y="97815"/>
                </a:lnTo>
                <a:lnTo>
                  <a:pt x="707313" y="73304"/>
                </a:lnTo>
                <a:lnTo>
                  <a:pt x="663295" y="49047"/>
                </a:lnTo>
                <a:lnTo>
                  <a:pt x="619150" y="25044"/>
                </a:lnTo>
                <a:lnTo>
                  <a:pt x="572427" y="0"/>
                </a:lnTo>
                <a:lnTo>
                  <a:pt x="570115" y="3632"/>
                </a:lnTo>
                <a:lnTo>
                  <a:pt x="657936" y="51587"/>
                </a:lnTo>
                <a:lnTo>
                  <a:pt x="742873" y="99021"/>
                </a:lnTo>
                <a:lnTo>
                  <a:pt x="827354" y="147294"/>
                </a:lnTo>
                <a:lnTo>
                  <a:pt x="911339" y="196405"/>
                </a:lnTo>
                <a:lnTo>
                  <a:pt x="953135" y="221284"/>
                </a:lnTo>
                <a:lnTo>
                  <a:pt x="994803" y="246380"/>
                </a:lnTo>
                <a:lnTo>
                  <a:pt x="1036345" y="271703"/>
                </a:lnTo>
                <a:lnTo>
                  <a:pt x="1081646" y="299643"/>
                </a:lnTo>
                <a:lnTo>
                  <a:pt x="1126807" y="327825"/>
                </a:lnTo>
                <a:lnTo>
                  <a:pt x="1171829" y="356260"/>
                </a:lnTo>
                <a:lnTo>
                  <a:pt x="1216698" y="384924"/>
                </a:lnTo>
                <a:lnTo>
                  <a:pt x="1261389" y="413867"/>
                </a:lnTo>
                <a:lnTo>
                  <a:pt x="1305928" y="443052"/>
                </a:lnTo>
                <a:lnTo>
                  <a:pt x="1350276" y="472516"/>
                </a:lnTo>
                <a:lnTo>
                  <a:pt x="1394434" y="502259"/>
                </a:lnTo>
                <a:lnTo>
                  <a:pt x="1438402" y="532269"/>
                </a:lnTo>
                <a:lnTo>
                  <a:pt x="1482178" y="562584"/>
                </a:lnTo>
                <a:lnTo>
                  <a:pt x="1564335" y="620471"/>
                </a:lnTo>
                <a:lnTo>
                  <a:pt x="1645932" y="679170"/>
                </a:lnTo>
                <a:lnTo>
                  <a:pt x="1729930" y="740892"/>
                </a:lnTo>
                <a:lnTo>
                  <a:pt x="1732991" y="735977"/>
                </a:lnTo>
                <a:close/>
              </a:path>
              <a:path w="1741804" h="1677670">
                <a:moveTo>
                  <a:pt x="1741614" y="772236"/>
                </a:moveTo>
                <a:lnTo>
                  <a:pt x="1653984" y="903617"/>
                </a:lnTo>
                <a:lnTo>
                  <a:pt x="1199375" y="1643900"/>
                </a:lnTo>
                <a:lnTo>
                  <a:pt x="1185075" y="1671523"/>
                </a:lnTo>
                <a:lnTo>
                  <a:pt x="1189355" y="1672742"/>
                </a:lnTo>
                <a:lnTo>
                  <a:pt x="1198918" y="1660258"/>
                </a:lnTo>
                <a:lnTo>
                  <a:pt x="1206144" y="1649285"/>
                </a:lnTo>
                <a:lnTo>
                  <a:pt x="1219822" y="1626793"/>
                </a:lnTo>
                <a:lnTo>
                  <a:pt x="1692186" y="854189"/>
                </a:lnTo>
                <a:lnTo>
                  <a:pt x="1741614" y="772236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62" name="bg object 6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457565" y="2802081"/>
            <a:ext cx="174800" cy="107793"/>
          </a:xfrm>
          <a:prstGeom prst="rect">
            <a:avLst/>
          </a:prstGeom>
        </p:spPr>
      </p:pic>
      <p:sp>
        <p:nvSpPr>
          <p:cNvPr id="63" name="bg object 63"/>
          <p:cNvSpPr/>
          <p:nvPr/>
        </p:nvSpPr>
        <p:spPr>
          <a:xfrm>
            <a:off x="7401876" y="2917938"/>
            <a:ext cx="464077" cy="251633"/>
          </a:xfrm>
          <a:custGeom>
            <a:avLst/>
            <a:gdLst/>
            <a:ahLst/>
            <a:cxnLst/>
            <a:rect l="l" t="t" r="r" b="b"/>
            <a:pathLst>
              <a:path w="407034" h="277495">
                <a:moveTo>
                  <a:pt x="44869" y="7531"/>
                </a:moveTo>
                <a:lnTo>
                  <a:pt x="40703" y="4876"/>
                </a:lnTo>
                <a:lnTo>
                  <a:pt x="19621" y="44665"/>
                </a:lnTo>
                <a:lnTo>
                  <a:pt x="9969" y="62242"/>
                </a:lnTo>
                <a:lnTo>
                  <a:pt x="5384" y="71158"/>
                </a:lnTo>
                <a:lnTo>
                  <a:pt x="0" y="83337"/>
                </a:lnTo>
                <a:lnTo>
                  <a:pt x="4787" y="85344"/>
                </a:lnTo>
                <a:lnTo>
                  <a:pt x="6489" y="82651"/>
                </a:lnTo>
                <a:lnTo>
                  <a:pt x="11595" y="73901"/>
                </a:lnTo>
                <a:lnTo>
                  <a:pt x="16268" y="64871"/>
                </a:lnTo>
                <a:lnTo>
                  <a:pt x="25133" y="46596"/>
                </a:lnTo>
                <a:lnTo>
                  <a:pt x="44869" y="7531"/>
                </a:lnTo>
                <a:close/>
              </a:path>
              <a:path w="407034" h="277495">
                <a:moveTo>
                  <a:pt x="317665" y="273050"/>
                </a:moveTo>
                <a:lnTo>
                  <a:pt x="209156" y="195732"/>
                </a:lnTo>
                <a:lnTo>
                  <a:pt x="153631" y="159118"/>
                </a:lnTo>
                <a:lnTo>
                  <a:pt x="81292" y="113703"/>
                </a:lnTo>
                <a:lnTo>
                  <a:pt x="29540" y="82613"/>
                </a:lnTo>
                <a:lnTo>
                  <a:pt x="26543" y="87350"/>
                </a:lnTo>
                <a:lnTo>
                  <a:pt x="74866" y="117284"/>
                </a:lnTo>
                <a:lnTo>
                  <a:pt x="119837" y="145745"/>
                </a:lnTo>
                <a:lnTo>
                  <a:pt x="164503" y="174675"/>
                </a:lnTo>
                <a:lnTo>
                  <a:pt x="208826" y="204114"/>
                </a:lnTo>
                <a:lnTo>
                  <a:pt x="282740" y="254952"/>
                </a:lnTo>
                <a:lnTo>
                  <a:pt x="297688" y="266141"/>
                </a:lnTo>
                <a:lnTo>
                  <a:pt x="305574" y="271335"/>
                </a:lnTo>
                <a:lnTo>
                  <a:pt x="313817" y="275247"/>
                </a:lnTo>
                <a:lnTo>
                  <a:pt x="316191" y="276098"/>
                </a:lnTo>
                <a:lnTo>
                  <a:pt x="317665" y="273050"/>
                </a:lnTo>
                <a:close/>
              </a:path>
              <a:path w="407034" h="277495">
                <a:moveTo>
                  <a:pt x="371817" y="187452"/>
                </a:moveTo>
                <a:lnTo>
                  <a:pt x="367766" y="184670"/>
                </a:lnTo>
                <a:lnTo>
                  <a:pt x="339991" y="166217"/>
                </a:lnTo>
                <a:lnTo>
                  <a:pt x="311759" y="148386"/>
                </a:lnTo>
                <a:lnTo>
                  <a:pt x="226568" y="95758"/>
                </a:lnTo>
                <a:lnTo>
                  <a:pt x="74828" y="0"/>
                </a:lnTo>
                <a:lnTo>
                  <a:pt x="72009" y="4470"/>
                </a:lnTo>
                <a:lnTo>
                  <a:pt x="347472" y="181317"/>
                </a:lnTo>
                <a:lnTo>
                  <a:pt x="367944" y="193624"/>
                </a:lnTo>
                <a:lnTo>
                  <a:pt x="371817" y="187452"/>
                </a:lnTo>
                <a:close/>
              </a:path>
              <a:path w="407034" h="277495">
                <a:moveTo>
                  <a:pt x="378980" y="213893"/>
                </a:moveTo>
                <a:lnTo>
                  <a:pt x="373253" y="210299"/>
                </a:lnTo>
                <a:lnTo>
                  <a:pt x="370827" y="213918"/>
                </a:lnTo>
                <a:lnTo>
                  <a:pt x="337299" y="263867"/>
                </a:lnTo>
                <a:lnTo>
                  <a:pt x="333514" y="268528"/>
                </a:lnTo>
                <a:lnTo>
                  <a:pt x="332320" y="275564"/>
                </a:lnTo>
                <a:lnTo>
                  <a:pt x="333641" y="277215"/>
                </a:lnTo>
                <a:lnTo>
                  <a:pt x="339864" y="273329"/>
                </a:lnTo>
                <a:lnTo>
                  <a:pt x="342595" y="268554"/>
                </a:lnTo>
                <a:lnTo>
                  <a:pt x="378980" y="213893"/>
                </a:lnTo>
                <a:close/>
              </a:path>
              <a:path w="407034" h="277495">
                <a:moveTo>
                  <a:pt x="406793" y="2628"/>
                </a:moveTo>
                <a:lnTo>
                  <a:pt x="401218" y="2501"/>
                </a:lnTo>
                <a:lnTo>
                  <a:pt x="382168" y="176834"/>
                </a:lnTo>
                <a:lnTo>
                  <a:pt x="381088" y="189255"/>
                </a:lnTo>
                <a:lnTo>
                  <a:pt x="380784" y="205486"/>
                </a:lnTo>
                <a:lnTo>
                  <a:pt x="386854" y="206946"/>
                </a:lnTo>
                <a:lnTo>
                  <a:pt x="387731" y="202793"/>
                </a:lnTo>
                <a:lnTo>
                  <a:pt x="389763" y="190957"/>
                </a:lnTo>
                <a:lnTo>
                  <a:pt x="391121" y="178981"/>
                </a:lnTo>
                <a:lnTo>
                  <a:pt x="406793" y="2628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64" name="bg object 6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550934" y="2822022"/>
            <a:ext cx="272249" cy="76165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7434499" y="2888951"/>
            <a:ext cx="405435" cy="192323"/>
          </a:xfrm>
          <a:custGeom>
            <a:avLst/>
            <a:gdLst/>
            <a:ahLst/>
            <a:cxnLst/>
            <a:rect l="l" t="t" r="r" b="b"/>
            <a:pathLst>
              <a:path w="355600" h="212089">
                <a:moveTo>
                  <a:pt x="56578" y="58661"/>
                </a:moveTo>
                <a:lnTo>
                  <a:pt x="54800" y="57772"/>
                </a:lnTo>
                <a:lnTo>
                  <a:pt x="49466" y="55118"/>
                </a:lnTo>
                <a:lnTo>
                  <a:pt x="43268" y="55346"/>
                </a:lnTo>
                <a:lnTo>
                  <a:pt x="12090" y="53403"/>
                </a:lnTo>
                <a:lnTo>
                  <a:pt x="11938" y="59334"/>
                </a:lnTo>
                <a:lnTo>
                  <a:pt x="41897" y="62026"/>
                </a:lnTo>
                <a:lnTo>
                  <a:pt x="48348" y="63449"/>
                </a:lnTo>
                <a:lnTo>
                  <a:pt x="55676" y="61087"/>
                </a:lnTo>
                <a:lnTo>
                  <a:pt x="56578" y="58661"/>
                </a:lnTo>
                <a:close/>
              </a:path>
              <a:path w="355600" h="212089">
                <a:moveTo>
                  <a:pt x="132880" y="103466"/>
                </a:moveTo>
                <a:lnTo>
                  <a:pt x="84429" y="91732"/>
                </a:lnTo>
                <a:lnTo>
                  <a:pt x="36576" y="86296"/>
                </a:lnTo>
                <a:lnTo>
                  <a:pt x="228" y="85166"/>
                </a:lnTo>
                <a:lnTo>
                  <a:pt x="0" y="91300"/>
                </a:lnTo>
                <a:lnTo>
                  <a:pt x="19888" y="91757"/>
                </a:lnTo>
                <a:lnTo>
                  <a:pt x="35763" y="92659"/>
                </a:lnTo>
                <a:lnTo>
                  <a:pt x="51612" y="94018"/>
                </a:lnTo>
                <a:lnTo>
                  <a:pt x="67411" y="95846"/>
                </a:lnTo>
                <a:lnTo>
                  <a:pt x="83108" y="98285"/>
                </a:lnTo>
                <a:lnTo>
                  <a:pt x="114236" y="104317"/>
                </a:lnTo>
                <a:lnTo>
                  <a:pt x="132511" y="107518"/>
                </a:lnTo>
                <a:lnTo>
                  <a:pt x="132880" y="103466"/>
                </a:lnTo>
                <a:close/>
              </a:path>
              <a:path w="355600" h="212089">
                <a:moveTo>
                  <a:pt x="200596" y="139750"/>
                </a:moveTo>
                <a:lnTo>
                  <a:pt x="155448" y="129730"/>
                </a:lnTo>
                <a:lnTo>
                  <a:pt x="109931" y="124028"/>
                </a:lnTo>
                <a:lnTo>
                  <a:pt x="64160" y="121081"/>
                </a:lnTo>
                <a:lnTo>
                  <a:pt x="41224" y="120637"/>
                </a:lnTo>
                <a:lnTo>
                  <a:pt x="14579" y="120929"/>
                </a:lnTo>
                <a:lnTo>
                  <a:pt x="14351" y="126695"/>
                </a:lnTo>
                <a:lnTo>
                  <a:pt x="40741" y="126631"/>
                </a:lnTo>
                <a:lnTo>
                  <a:pt x="63360" y="127254"/>
                </a:lnTo>
                <a:lnTo>
                  <a:pt x="108521" y="130352"/>
                </a:lnTo>
                <a:lnTo>
                  <a:pt x="152844" y="135877"/>
                </a:lnTo>
                <a:lnTo>
                  <a:pt x="186664" y="141592"/>
                </a:lnTo>
                <a:lnTo>
                  <a:pt x="200253" y="142913"/>
                </a:lnTo>
                <a:lnTo>
                  <a:pt x="200596" y="139750"/>
                </a:lnTo>
                <a:close/>
              </a:path>
              <a:path w="355600" h="212089">
                <a:moveTo>
                  <a:pt x="230517" y="169176"/>
                </a:moveTo>
                <a:lnTo>
                  <a:pt x="162572" y="161569"/>
                </a:lnTo>
                <a:lnTo>
                  <a:pt x="114427" y="159702"/>
                </a:lnTo>
                <a:lnTo>
                  <a:pt x="95021" y="159435"/>
                </a:lnTo>
                <a:lnTo>
                  <a:pt x="71983" y="159473"/>
                </a:lnTo>
                <a:lnTo>
                  <a:pt x="71780" y="165125"/>
                </a:lnTo>
                <a:lnTo>
                  <a:pt x="94526" y="165188"/>
                </a:lnTo>
                <a:lnTo>
                  <a:pt x="113614" y="165531"/>
                </a:lnTo>
                <a:lnTo>
                  <a:pt x="132689" y="166141"/>
                </a:lnTo>
                <a:lnTo>
                  <a:pt x="170497" y="168236"/>
                </a:lnTo>
                <a:lnTo>
                  <a:pt x="189204" y="169697"/>
                </a:lnTo>
                <a:lnTo>
                  <a:pt x="208534" y="171678"/>
                </a:lnTo>
                <a:lnTo>
                  <a:pt x="218224" y="172275"/>
                </a:lnTo>
                <a:lnTo>
                  <a:pt x="229781" y="171869"/>
                </a:lnTo>
                <a:lnTo>
                  <a:pt x="230517" y="169176"/>
                </a:lnTo>
                <a:close/>
              </a:path>
              <a:path w="355600" h="212089">
                <a:moveTo>
                  <a:pt x="302488" y="208597"/>
                </a:moveTo>
                <a:lnTo>
                  <a:pt x="301396" y="208254"/>
                </a:lnTo>
                <a:lnTo>
                  <a:pt x="291871" y="206108"/>
                </a:lnTo>
                <a:lnTo>
                  <a:pt x="282054" y="205092"/>
                </a:lnTo>
                <a:lnTo>
                  <a:pt x="137566" y="198932"/>
                </a:lnTo>
                <a:lnTo>
                  <a:pt x="137414" y="203809"/>
                </a:lnTo>
                <a:lnTo>
                  <a:pt x="281787" y="211797"/>
                </a:lnTo>
                <a:lnTo>
                  <a:pt x="291655" y="211734"/>
                </a:lnTo>
                <a:lnTo>
                  <a:pt x="302475" y="210273"/>
                </a:lnTo>
                <a:lnTo>
                  <a:pt x="302488" y="208597"/>
                </a:lnTo>
                <a:close/>
              </a:path>
              <a:path w="355600" h="212089">
                <a:moveTo>
                  <a:pt x="333730" y="48907"/>
                </a:moveTo>
                <a:lnTo>
                  <a:pt x="281584" y="35483"/>
                </a:lnTo>
                <a:lnTo>
                  <a:pt x="232194" y="24498"/>
                </a:lnTo>
                <a:lnTo>
                  <a:pt x="182486" y="15036"/>
                </a:lnTo>
                <a:lnTo>
                  <a:pt x="132537" y="6997"/>
                </a:lnTo>
                <a:lnTo>
                  <a:pt x="79552" y="0"/>
                </a:lnTo>
                <a:lnTo>
                  <a:pt x="79438" y="4406"/>
                </a:lnTo>
                <a:lnTo>
                  <a:pt x="132105" y="11836"/>
                </a:lnTo>
                <a:lnTo>
                  <a:pt x="181711" y="20269"/>
                </a:lnTo>
                <a:lnTo>
                  <a:pt x="231089" y="29972"/>
                </a:lnTo>
                <a:lnTo>
                  <a:pt x="280225" y="40881"/>
                </a:lnTo>
                <a:lnTo>
                  <a:pt x="332257" y="53682"/>
                </a:lnTo>
                <a:lnTo>
                  <a:pt x="333730" y="48907"/>
                </a:lnTo>
                <a:close/>
              </a:path>
              <a:path w="355600" h="212089">
                <a:moveTo>
                  <a:pt x="337769" y="136347"/>
                </a:moveTo>
                <a:lnTo>
                  <a:pt x="335407" y="135534"/>
                </a:lnTo>
                <a:lnTo>
                  <a:pt x="326491" y="133096"/>
                </a:lnTo>
                <a:lnTo>
                  <a:pt x="317220" y="131483"/>
                </a:lnTo>
                <a:lnTo>
                  <a:pt x="298653" y="129044"/>
                </a:lnTo>
                <a:lnTo>
                  <a:pt x="178409" y="110286"/>
                </a:lnTo>
                <a:lnTo>
                  <a:pt x="178231" y="116344"/>
                </a:lnTo>
                <a:lnTo>
                  <a:pt x="295884" y="134505"/>
                </a:lnTo>
                <a:lnTo>
                  <a:pt x="315252" y="137998"/>
                </a:lnTo>
                <a:lnTo>
                  <a:pt x="325043" y="139344"/>
                </a:lnTo>
                <a:lnTo>
                  <a:pt x="334721" y="139750"/>
                </a:lnTo>
                <a:lnTo>
                  <a:pt x="337146" y="139687"/>
                </a:lnTo>
                <a:lnTo>
                  <a:pt x="337769" y="136347"/>
                </a:lnTo>
                <a:close/>
              </a:path>
              <a:path w="355600" h="212089">
                <a:moveTo>
                  <a:pt x="345681" y="170624"/>
                </a:moveTo>
                <a:lnTo>
                  <a:pt x="345325" y="167741"/>
                </a:lnTo>
                <a:lnTo>
                  <a:pt x="343738" y="167144"/>
                </a:lnTo>
                <a:lnTo>
                  <a:pt x="336423" y="164376"/>
                </a:lnTo>
                <a:lnTo>
                  <a:pt x="327825" y="163728"/>
                </a:lnTo>
                <a:lnTo>
                  <a:pt x="238785" y="152120"/>
                </a:lnTo>
                <a:lnTo>
                  <a:pt x="238633" y="158242"/>
                </a:lnTo>
                <a:lnTo>
                  <a:pt x="326720" y="170014"/>
                </a:lnTo>
                <a:lnTo>
                  <a:pt x="335419" y="171640"/>
                </a:lnTo>
                <a:lnTo>
                  <a:pt x="345681" y="170624"/>
                </a:lnTo>
                <a:close/>
              </a:path>
              <a:path w="355600" h="212089">
                <a:moveTo>
                  <a:pt x="346354" y="197358"/>
                </a:moveTo>
                <a:lnTo>
                  <a:pt x="344335" y="196621"/>
                </a:lnTo>
                <a:lnTo>
                  <a:pt x="333451" y="193471"/>
                </a:lnTo>
                <a:lnTo>
                  <a:pt x="322122" y="191389"/>
                </a:lnTo>
                <a:lnTo>
                  <a:pt x="299415" y="188277"/>
                </a:lnTo>
                <a:lnTo>
                  <a:pt x="295363" y="187642"/>
                </a:lnTo>
                <a:lnTo>
                  <a:pt x="295173" y="194068"/>
                </a:lnTo>
                <a:lnTo>
                  <a:pt x="299212" y="194678"/>
                </a:lnTo>
                <a:lnTo>
                  <a:pt x="321398" y="198513"/>
                </a:lnTo>
                <a:lnTo>
                  <a:pt x="332625" y="199936"/>
                </a:lnTo>
                <a:lnTo>
                  <a:pt x="343738" y="200240"/>
                </a:lnTo>
                <a:lnTo>
                  <a:pt x="345833" y="200152"/>
                </a:lnTo>
                <a:lnTo>
                  <a:pt x="346354" y="197358"/>
                </a:lnTo>
                <a:close/>
              </a:path>
              <a:path w="355600" h="212089">
                <a:moveTo>
                  <a:pt x="350532" y="114414"/>
                </a:moveTo>
                <a:lnTo>
                  <a:pt x="348538" y="113423"/>
                </a:lnTo>
                <a:lnTo>
                  <a:pt x="341896" y="110883"/>
                </a:lnTo>
                <a:lnTo>
                  <a:pt x="334695" y="109181"/>
                </a:lnTo>
                <a:lnTo>
                  <a:pt x="320281" y="106603"/>
                </a:lnTo>
                <a:lnTo>
                  <a:pt x="105448" y="63373"/>
                </a:lnTo>
                <a:lnTo>
                  <a:pt x="103949" y="68186"/>
                </a:lnTo>
                <a:lnTo>
                  <a:pt x="318566" y="112280"/>
                </a:lnTo>
                <a:lnTo>
                  <a:pt x="332930" y="115595"/>
                </a:lnTo>
                <a:lnTo>
                  <a:pt x="340283" y="116890"/>
                </a:lnTo>
                <a:lnTo>
                  <a:pt x="347395" y="117170"/>
                </a:lnTo>
                <a:lnTo>
                  <a:pt x="349173" y="117068"/>
                </a:lnTo>
                <a:lnTo>
                  <a:pt x="350532" y="114414"/>
                </a:lnTo>
                <a:close/>
              </a:path>
              <a:path w="355600" h="212089">
                <a:moveTo>
                  <a:pt x="355028" y="75526"/>
                </a:moveTo>
                <a:lnTo>
                  <a:pt x="352831" y="74904"/>
                </a:lnTo>
                <a:lnTo>
                  <a:pt x="335153" y="70586"/>
                </a:lnTo>
                <a:lnTo>
                  <a:pt x="317119" y="67183"/>
                </a:lnTo>
                <a:lnTo>
                  <a:pt x="281025" y="61137"/>
                </a:lnTo>
                <a:lnTo>
                  <a:pt x="59563" y="20662"/>
                </a:lnTo>
                <a:lnTo>
                  <a:pt x="58166" y="25107"/>
                </a:lnTo>
                <a:lnTo>
                  <a:pt x="279539" y="66090"/>
                </a:lnTo>
                <a:lnTo>
                  <a:pt x="315747" y="73329"/>
                </a:lnTo>
                <a:lnTo>
                  <a:pt x="333959" y="76593"/>
                </a:lnTo>
                <a:lnTo>
                  <a:pt x="354482" y="79082"/>
                </a:lnTo>
                <a:lnTo>
                  <a:pt x="355028" y="75526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6" name="bg object 66"/>
          <p:cNvSpPr/>
          <p:nvPr/>
        </p:nvSpPr>
        <p:spPr>
          <a:xfrm>
            <a:off x="7651595" y="3104458"/>
            <a:ext cx="1513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295" y="0"/>
                </a:lnTo>
              </a:path>
            </a:pathLst>
          </a:custGeom>
          <a:ln w="872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7" name="bg object 67"/>
          <p:cNvSpPr/>
          <p:nvPr/>
        </p:nvSpPr>
        <p:spPr>
          <a:xfrm>
            <a:off x="7710223" y="1805560"/>
            <a:ext cx="647972" cy="1338778"/>
          </a:xfrm>
          <a:custGeom>
            <a:avLst/>
            <a:gdLst/>
            <a:ahLst/>
            <a:cxnLst/>
            <a:rect l="l" t="t" r="r" b="b"/>
            <a:pathLst>
              <a:path w="568325" h="1476375">
                <a:moveTo>
                  <a:pt x="65671" y="1474711"/>
                </a:moveTo>
                <a:lnTo>
                  <a:pt x="279" y="1462379"/>
                </a:lnTo>
                <a:lnTo>
                  <a:pt x="0" y="1471714"/>
                </a:lnTo>
                <a:lnTo>
                  <a:pt x="34912" y="1474749"/>
                </a:lnTo>
                <a:lnTo>
                  <a:pt x="48602" y="1476070"/>
                </a:lnTo>
                <a:lnTo>
                  <a:pt x="55524" y="1476209"/>
                </a:lnTo>
                <a:lnTo>
                  <a:pt x="62217" y="1475435"/>
                </a:lnTo>
                <a:lnTo>
                  <a:pt x="65671" y="1474711"/>
                </a:lnTo>
                <a:close/>
              </a:path>
              <a:path w="568325" h="1476375">
                <a:moveTo>
                  <a:pt x="82829" y="4813"/>
                </a:moveTo>
                <a:lnTo>
                  <a:pt x="82308" y="1435"/>
                </a:lnTo>
                <a:lnTo>
                  <a:pt x="79794" y="1054"/>
                </a:lnTo>
                <a:lnTo>
                  <a:pt x="72732" y="0"/>
                </a:lnTo>
                <a:lnTo>
                  <a:pt x="65087" y="1104"/>
                </a:lnTo>
                <a:lnTo>
                  <a:pt x="32004" y="3225"/>
                </a:lnTo>
                <a:lnTo>
                  <a:pt x="31762" y="9766"/>
                </a:lnTo>
                <a:lnTo>
                  <a:pt x="66014" y="7442"/>
                </a:lnTo>
                <a:lnTo>
                  <a:pt x="73533" y="7493"/>
                </a:lnTo>
                <a:lnTo>
                  <a:pt x="82829" y="4813"/>
                </a:lnTo>
                <a:close/>
              </a:path>
              <a:path w="568325" h="1476375">
                <a:moveTo>
                  <a:pt x="568109" y="1393266"/>
                </a:moveTo>
                <a:lnTo>
                  <a:pt x="567512" y="1386357"/>
                </a:lnTo>
                <a:lnTo>
                  <a:pt x="563740" y="1380794"/>
                </a:lnTo>
                <a:lnTo>
                  <a:pt x="561517" y="1379042"/>
                </a:lnTo>
                <a:lnTo>
                  <a:pt x="558457" y="1381696"/>
                </a:lnTo>
                <a:lnTo>
                  <a:pt x="559701" y="1387271"/>
                </a:lnTo>
                <a:lnTo>
                  <a:pt x="561314" y="1389557"/>
                </a:lnTo>
                <a:lnTo>
                  <a:pt x="561022" y="1395704"/>
                </a:lnTo>
                <a:lnTo>
                  <a:pt x="560070" y="1398498"/>
                </a:lnTo>
                <a:lnTo>
                  <a:pt x="554431" y="1406398"/>
                </a:lnTo>
                <a:lnTo>
                  <a:pt x="547255" y="1407210"/>
                </a:lnTo>
                <a:lnTo>
                  <a:pt x="536244" y="1399578"/>
                </a:lnTo>
                <a:lnTo>
                  <a:pt x="533679" y="1392605"/>
                </a:lnTo>
                <a:lnTo>
                  <a:pt x="540715" y="1381252"/>
                </a:lnTo>
                <a:lnTo>
                  <a:pt x="547484" y="1378610"/>
                </a:lnTo>
                <a:lnTo>
                  <a:pt x="557453" y="1381887"/>
                </a:lnTo>
                <a:lnTo>
                  <a:pt x="559320" y="1375740"/>
                </a:lnTo>
                <a:lnTo>
                  <a:pt x="555396" y="1374470"/>
                </a:lnTo>
                <a:lnTo>
                  <a:pt x="548424" y="1373593"/>
                </a:lnTo>
                <a:lnTo>
                  <a:pt x="541655" y="1375168"/>
                </a:lnTo>
                <a:lnTo>
                  <a:pt x="535762" y="1378889"/>
                </a:lnTo>
                <a:lnTo>
                  <a:pt x="531393" y="1384427"/>
                </a:lnTo>
                <a:lnTo>
                  <a:pt x="529437" y="1390967"/>
                </a:lnTo>
                <a:lnTo>
                  <a:pt x="530098" y="1397495"/>
                </a:lnTo>
                <a:lnTo>
                  <a:pt x="533031" y="1403426"/>
                </a:lnTo>
                <a:lnTo>
                  <a:pt x="537870" y="1408214"/>
                </a:lnTo>
                <a:lnTo>
                  <a:pt x="544144" y="1411224"/>
                </a:lnTo>
                <a:lnTo>
                  <a:pt x="550786" y="1411909"/>
                </a:lnTo>
                <a:lnTo>
                  <a:pt x="557199" y="1410182"/>
                </a:lnTo>
                <a:lnTo>
                  <a:pt x="562711" y="1405966"/>
                </a:lnTo>
                <a:lnTo>
                  <a:pt x="566254" y="1400238"/>
                </a:lnTo>
                <a:lnTo>
                  <a:pt x="568109" y="1393266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8" name="bg object 68"/>
          <p:cNvSpPr/>
          <p:nvPr/>
        </p:nvSpPr>
        <p:spPr>
          <a:xfrm>
            <a:off x="7723270" y="1844112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443" y="0"/>
                </a:lnTo>
              </a:path>
            </a:pathLst>
          </a:custGeom>
          <a:ln w="921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9" name="bg object 69"/>
          <p:cNvSpPr/>
          <p:nvPr/>
        </p:nvSpPr>
        <p:spPr>
          <a:xfrm>
            <a:off x="7659602" y="1888167"/>
            <a:ext cx="269324" cy="51248"/>
          </a:xfrm>
          <a:custGeom>
            <a:avLst/>
            <a:gdLst/>
            <a:ahLst/>
            <a:cxnLst/>
            <a:rect l="l" t="t" r="r" b="b"/>
            <a:pathLst>
              <a:path w="236220" h="56514">
                <a:moveTo>
                  <a:pt x="143510" y="52565"/>
                </a:moveTo>
                <a:lnTo>
                  <a:pt x="138176" y="52565"/>
                </a:lnTo>
                <a:lnTo>
                  <a:pt x="138176" y="51295"/>
                </a:lnTo>
                <a:lnTo>
                  <a:pt x="139" y="51295"/>
                </a:lnTo>
                <a:lnTo>
                  <a:pt x="139" y="52565"/>
                </a:lnTo>
                <a:lnTo>
                  <a:pt x="76" y="55105"/>
                </a:lnTo>
                <a:lnTo>
                  <a:pt x="0" y="56375"/>
                </a:lnTo>
                <a:lnTo>
                  <a:pt x="136055" y="56375"/>
                </a:lnTo>
                <a:lnTo>
                  <a:pt x="136055" y="55105"/>
                </a:lnTo>
                <a:lnTo>
                  <a:pt x="143510" y="55105"/>
                </a:lnTo>
                <a:lnTo>
                  <a:pt x="143510" y="52565"/>
                </a:lnTo>
                <a:close/>
              </a:path>
              <a:path w="236220" h="56514">
                <a:moveTo>
                  <a:pt x="235712" y="2540"/>
                </a:moveTo>
                <a:lnTo>
                  <a:pt x="231724" y="2540"/>
                </a:lnTo>
                <a:lnTo>
                  <a:pt x="231724" y="1270"/>
                </a:lnTo>
                <a:lnTo>
                  <a:pt x="175755" y="1270"/>
                </a:lnTo>
                <a:lnTo>
                  <a:pt x="175755" y="2540"/>
                </a:lnTo>
                <a:lnTo>
                  <a:pt x="113118" y="2540"/>
                </a:lnTo>
                <a:lnTo>
                  <a:pt x="113118" y="1270"/>
                </a:lnTo>
                <a:lnTo>
                  <a:pt x="54825" y="1270"/>
                </a:lnTo>
                <a:lnTo>
                  <a:pt x="54825" y="0"/>
                </a:lnTo>
                <a:lnTo>
                  <a:pt x="29260" y="0"/>
                </a:lnTo>
                <a:lnTo>
                  <a:pt x="29260" y="1270"/>
                </a:lnTo>
                <a:lnTo>
                  <a:pt x="29222" y="2540"/>
                </a:lnTo>
                <a:lnTo>
                  <a:pt x="29159" y="5080"/>
                </a:lnTo>
                <a:lnTo>
                  <a:pt x="33909" y="5080"/>
                </a:lnTo>
                <a:lnTo>
                  <a:pt x="33909" y="6350"/>
                </a:lnTo>
                <a:lnTo>
                  <a:pt x="65963" y="6350"/>
                </a:lnTo>
                <a:lnTo>
                  <a:pt x="65963" y="7620"/>
                </a:lnTo>
                <a:lnTo>
                  <a:pt x="154457" y="7620"/>
                </a:lnTo>
                <a:lnTo>
                  <a:pt x="154457" y="8890"/>
                </a:lnTo>
                <a:lnTo>
                  <a:pt x="175412" y="8890"/>
                </a:lnTo>
                <a:lnTo>
                  <a:pt x="175412" y="7620"/>
                </a:lnTo>
                <a:lnTo>
                  <a:pt x="229870" y="7620"/>
                </a:lnTo>
                <a:lnTo>
                  <a:pt x="229870" y="6350"/>
                </a:lnTo>
                <a:lnTo>
                  <a:pt x="233819" y="6350"/>
                </a:lnTo>
                <a:lnTo>
                  <a:pt x="233819" y="5080"/>
                </a:lnTo>
                <a:lnTo>
                  <a:pt x="235712" y="5080"/>
                </a:lnTo>
                <a:lnTo>
                  <a:pt x="235712" y="254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0" name="bg object 70"/>
          <p:cNvSpPr/>
          <p:nvPr/>
        </p:nvSpPr>
        <p:spPr>
          <a:xfrm>
            <a:off x="7655440" y="1984213"/>
            <a:ext cx="165069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564" y="0"/>
                </a:lnTo>
              </a:path>
            </a:pathLst>
          </a:custGeom>
          <a:ln w="13668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1" name="bg object 71"/>
          <p:cNvSpPr/>
          <p:nvPr/>
        </p:nvSpPr>
        <p:spPr>
          <a:xfrm>
            <a:off x="7414387" y="2032374"/>
            <a:ext cx="831141" cy="533208"/>
          </a:xfrm>
          <a:custGeom>
            <a:avLst/>
            <a:gdLst/>
            <a:ahLst/>
            <a:cxnLst/>
            <a:rect l="l" t="t" r="r" b="b"/>
            <a:pathLst>
              <a:path w="728979" h="588010">
                <a:moveTo>
                  <a:pt x="177292" y="209321"/>
                </a:moveTo>
                <a:lnTo>
                  <a:pt x="175348" y="208902"/>
                </a:lnTo>
                <a:lnTo>
                  <a:pt x="168478" y="207810"/>
                </a:lnTo>
                <a:lnTo>
                  <a:pt x="161493" y="207264"/>
                </a:lnTo>
                <a:lnTo>
                  <a:pt x="54381" y="203060"/>
                </a:lnTo>
                <a:lnTo>
                  <a:pt x="54216" y="208076"/>
                </a:lnTo>
                <a:lnTo>
                  <a:pt x="160629" y="213245"/>
                </a:lnTo>
                <a:lnTo>
                  <a:pt x="167957" y="213334"/>
                </a:lnTo>
                <a:lnTo>
                  <a:pt x="177203" y="212585"/>
                </a:lnTo>
                <a:lnTo>
                  <a:pt x="177292" y="209321"/>
                </a:lnTo>
                <a:close/>
              </a:path>
              <a:path w="728979" h="588010">
                <a:moveTo>
                  <a:pt x="264998" y="394589"/>
                </a:moveTo>
                <a:lnTo>
                  <a:pt x="203327" y="384352"/>
                </a:lnTo>
                <a:lnTo>
                  <a:pt x="12928" y="368363"/>
                </a:lnTo>
                <a:lnTo>
                  <a:pt x="12801" y="372656"/>
                </a:lnTo>
                <a:lnTo>
                  <a:pt x="203098" y="391388"/>
                </a:lnTo>
                <a:lnTo>
                  <a:pt x="233260" y="394665"/>
                </a:lnTo>
                <a:lnTo>
                  <a:pt x="248462" y="395516"/>
                </a:lnTo>
                <a:lnTo>
                  <a:pt x="264998" y="394589"/>
                </a:lnTo>
                <a:close/>
              </a:path>
              <a:path w="728979" h="588010">
                <a:moveTo>
                  <a:pt x="331825" y="172313"/>
                </a:moveTo>
                <a:lnTo>
                  <a:pt x="329793" y="172085"/>
                </a:lnTo>
                <a:lnTo>
                  <a:pt x="299859" y="169252"/>
                </a:lnTo>
                <a:lnTo>
                  <a:pt x="269786" y="167398"/>
                </a:lnTo>
                <a:lnTo>
                  <a:pt x="87071" y="158559"/>
                </a:lnTo>
                <a:lnTo>
                  <a:pt x="86969" y="162090"/>
                </a:lnTo>
                <a:lnTo>
                  <a:pt x="269544" y="173355"/>
                </a:lnTo>
                <a:lnTo>
                  <a:pt x="299631" y="174815"/>
                </a:lnTo>
                <a:lnTo>
                  <a:pt x="331774" y="175272"/>
                </a:lnTo>
                <a:lnTo>
                  <a:pt x="331825" y="172313"/>
                </a:lnTo>
                <a:close/>
              </a:path>
              <a:path w="728979" h="588010">
                <a:moveTo>
                  <a:pt x="366585" y="335000"/>
                </a:moveTo>
                <a:lnTo>
                  <a:pt x="364959" y="334467"/>
                </a:lnTo>
                <a:lnTo>
                  <a:pt x="356946" y="332638"/>
                </a:lnTo>
                <a:lnTo>
                  <a:pt x="348589" y="331889"/>
                </a:lnTo>
                <a:lnTo>
                  <a:pt x="203" y="318338"/>
                </a:lnTo>
                <a:lnTo>
                  <a:pt x="0" y="324002"/>
                </a:lnTo>
                <a:lnTo>
                  <a:pt x="326453" y="337908"/>
                </a:lnTo>
                <a:lnTo>
                  <a:pt x="345744" y="339102"/>
                </a:lnTo>
                <a:lnTo>
                  <a:pt x="355485" y="339102"/>
                </a:lnTo>
                <a:lnTo>
                  <a:pt x="364845" y="337807"/>
                </a:lnTo>
                <a:lnTo>
                  <a:pt x="366534" y="337400"/>
                </a:lnTo>
                <a:lnTo>
                  <a:pt x="366585" y="335000"/>
                </a:lnTo>
                <a:close/>
              </a:path>
              <a:path w="728979" h="588010">
                <a:moveTo>
                  <a:pt x="451586" y="282143"/>
                </a:moveTo>
                <a:lnTo>
                  <a:pt x="289991" y="266446"/>
                </a:lnTo>
                <a:lnTo>
                  <a:pt x="168440" y="257327"/>
                </a:lnTo>
                <a:lnTo>
                  <a:pt x="33642" y="247548"/>
                </a:lnTo>
                <a:lnTo>
                  <a:pt x="33515" y="251828"/>
                </a:lnTo>
                <a:lnTo>
                  <a:pt x="250520" y="270675"/>
                </a:lnTo>
                <a:lnTo>
                  <a:pt x="425691" y="284556"/>
                </a:lnTo>
                <a:lnTo>
                  <a:pt x="437540" y="285064"/>
                </a:lnTo>
                <a:lnTo>
                  <a:pt x="450850" y="284568"/>
                </a:lnTo>
                <a:lnTo>
                  <a:pt x="451586" y="282143"/>
                </a:lnTo>
                <a:close/>
              </a:path>
              <a:path w="728979" h="588010">
                <a:moveTo>
                  <a:pt x="464883" y="465188"/>
                </a:moveTo>
                <a:lnTo>
                  <a:pt x="462762" y="464794"/>
                </a:lnTo>
                <a:lnTo>
                  <a:pt x="443242" y="461835"/>
                </a:lnTo>
                <a:lnTo>
                  <a:pt x="423545" y="459892"/>
                </a:lnTo>
                <a:lnTo>
                  <a:pt x="49517" y="433895"/>
                </a:lnTo>
                <a:lnTo>
                  <a:pt x="49377" y="438645"/>
                </a:lnTo>
                <a:lnTo>
                  <a:pt x="264655" y="455536"/>
                </a:lnTo>
                <a:lnTo>
                  <a:pt x="370789" y="463423"/>
                </a:lnTo>
                <a:lnTo>
                  <a:pt x="416458" y="467131"/>
                </a:lnTo>
                <a:lnTo>
                  <a:pt x="439356" y="468337"/>
                </a:lnTo>
                <a:lnTo>
                  <a:pt x="464070" y="468210"/>
                </a:lnTo>
                <a:lnTo>
                  <a:pt x="464883" y="465188"/>
                </a:lnTo>
                <a:close/>
              </a:path>
              <a:path w="728979" h="588010">
                <a:moveTo>
                  <a:pt x="478713" y="15430"/>
                </a:moveTo>
                <a:lnTo>
                  <a:pt x="474370" y="15125"/>
                </a:lnTo>
                <a:lnTo>
                  <a:pt x="424053" y="11950"/>
                </a:lnTo>
                <a:lnTo>
                  <a:pt x="373684" y="9283"/>
                </a:lnTo>
                <a:lnTo>
                  <a:pt x="168656" y="0"/>
                </a:lnTo>
                <a:lnTo>
                  <a:pt x="168478" y="5410"/>
                </a:lnTo>
                <a:lnTo>
                  <a:pt x="373392" y="17310"/>
                </a:lnTo>
                <a:lnTo>
                  <a:pt x="423760" y="19862"/>
                </a:lnTo>
                <a:lnTo>
                  <a:pt x="478523" y="22047"/>
                </a:lnTo>
                <a:lnTo>
                  <a:pt x="478713" y="15430"/>
                </a:lnTo>
                <a:close/>
              </a:path>
              <a:path w="728979" h="588010">
                <a:moveTo>
                  <a:pt x="542518" y="78219"/>
                </a:moveTo>
                <a:lnTo>
                  <a:pt x="539216" y="77901"/>
                </a:lnTo>
                <a:lnTo>
                  <a:pt x="501980" y="74841"/>
                </a:lnTo>
                <a:lnTo>
                  <a:pt x="464667" y="72529"/>
                </a:lnTo>
                <a:lnTo>
                  <a:pt x="151714" y="56489"/>
                </a:lnTo>
                <a:lnTo>
                  <a:pt x="151587" y="60528"/>
                </a:lnTo>
                <a:lnTo>
                  <a:pt x="403974" y="76149"/>
                </a:lnTo>
                <a:lnTo>
                  <a:pt x="496481" y="81508"/>
                </a:lnTo>
                <a:lnTo>
                  <a:pt x="517753" y="82461"/>
                </a:lnTo>
                <a:lnTo>
                  <a:pt x="542404" y="83134"/>
                </a:lnTo>
                <a:lnTo>
                  <a:pt x="542518" y="78219"/>
                </a:lnTo>
                <a:close/>
              </a:path>
              <a:path w="728979" h="588010">
                <a:moveTo>
                  <a:pt x="617562" y="520890"/>
                </a:moveTo>
                <a:lnTo>
                  <a:pt x="613524" y="520611"/>
                </a:lnTo>
                <a:lnTo>
                  <a:pt x="569734" y="518134"/>
                </a:lnTo>
                <a:lnTo>
                  <a:pt x="525881" y="516521"/>
                </a:lnTo>
                <a:lnTo>
                  <a:pt x="159524" y="505993"/>
                </a:lnTo>
                <a:lnTo>
                  <a:pt x="159321" y="511771"/>
                </a:lnTo>
                <a:lnTo>
                  <a:pt x="463702" y="522833"/>
                </a:lnTo>
                <a:lnTo>
                  <a:pt x="563562" y="526148"/>
                </a:lnTo>
                <a:lnTo>
                  <a:pt x="588441" y="526732"/>
                </a:lnTo>
                <a:lnTo>
                  <a:pt x="617359" y="526872"/>
                </a:lnTo>
                <a:lnTo>
                  <a:pt x="617562" y="520890"/>
                </a:lnTo>
                <a:close/>
              </a:path>
              <a:path w="728979" h="588010">
                <a:moveTo>
                  <a:pt x="639737" y="128168"/>
                </a:moveTo>
                <a:lnTo>
                  <a:pt x="636930" y="127927"/>
                </a:lnTo>
                <a:lnTo>
                  <a:pt x="612228" y="126314"/>
                </a:lnTo>
                <a:lnTo>
                  <a:pt x="587451" y="125450"/>
                </a:lnTo>
                <a:lnTo>
                  <a:pt x="537895" y="124294"/>
                </a:lnTo>
                <a:lnTo>
                  <a:pt x="438848" y="120624"/>
                </a:lnTo>
                <a:lnTo>
                  <a:pt x="339852" y="116039"/>
                </a:lnTo>
                <a:lnTo>
                  <a:pt x="212991" y="109220"/>
                </a:lnTo>
                <a:lnTo>
                  <a:pt x="126885" y="103530"/>
                </a:lnTo>
                <a:lnTo>
                  <a:pt x="126784" y="107289"/>
                </a:lnTo>
                <a:lnTo>
                  <a:pt x="178587" y="112039"/>
                </a:lnTo>
                <a:lnTo>
                  <a:pt x="227990" y="116154"/>
                </a:lnTo>
                <a:lnTo>
                  <a:pt x="277418" y="119849"/>
                </a:lnTo>
                <a:lnTo>
                  <a:pt x="326859" y="123113"/>
                </a:lnTo>
                <a:lnTo>
                  <a:pt x="376339" y="125945"/>
                </a:lnTo>
                <a:lnTo>
                  <a:pt x="425843" y="128308"/>
                </a:lnTo>
                <a:lnTo>
                  <a:pt x="475373" y="130213"/>
                </a:lnTo>
                <a:lnTo>
                  <a:pt x="580872" y="133083"/>
                </a:lnTo>
                <a:lnTo>
                  <a:pt x="608876" y="133197"/>
                </a:lnTo>
                <a:lnTo>
                  <a:pt x="639533" y="132080"/>
                </a:lnTo>
                <a:lnTo>
                  <a:pt x="639737" y="128168"/>
                </a:lnTo>
                <a:close/>
              </a:path>
              <a:path w="728979" h="588010">
                <a:moveTo>
                  <a:pt x="728916" y="584708"/>
                </a:moveTo>
                <a:lnTo>
                  <a:pt x="568248" y="579501"/>
                </a:lnTo>
                <a:lnTo>
                  <a:pt x="410146" y="577430"/>
                </a:lnTo>
                <a:lnTo>
                  <a:pt x="339280" y="575830"/>
                </a:lnTo>
                <a:lnTo>
                  <a:pt x="258559" y="573087"/>
                </a:lnTo>
                <a:lnTo>
                  <a:pt x="258356" y="578993"/>
                </a:lnTo>
                <a:lnTo>
                  <a:pt x="366191" y="583006"/>
                </a:lnTo>
                <a:lnTo>
                  <a:pt x="418211" y="584606"/>
                </a:lnTo>
                <a:lnTo>
                  <a:pt x="470230" y="585927"/>
                </a:lnTo>
                <a:lnTo>
                  <a:pt x="522262" y="586905"/>
                </a:lnTo>
                <a:lnTo>
                  <a:pt x="574306" y="587489"/>
                </a:lnTo>
                <a:lnTo>
                  <a:pt x="690029" y="587349"/>
                </a:lnTo>
                <a:lnTo>
                  <a:pt x="702360" y="587121"/>
                </a:lnTo>
                <a:lnTo>
                  <a:pt x="714667" y="586447"/>
                </a:lnTo>
                <a:lnTo>
                  <a:pt x="728916" y="584708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2" name="bg object 72"/>
          <p:cNvSpPr/>
          <p:nvPr/>
        </p:nvSpPr>
        <p:spPr>
          <a:xfrm>
            <a:off x="7827810" y="2620541"/>
            <a:ext cx="262084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844" y="0"/>
                </a:lnTo>
              </a:path>
            </a:pathLst>
          </a:custGeom>
          <a:ln w="822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3" name="bg object 73"/>
          <p:cNvSpPr/>
          <p:nvPr/>
        </p:nvSpPr>
        <p:spPr>
          <a:xfrm>
            <a:off x="7955889" y="2370472"/>
            <a:ext cx="946255" cy="528602"/>
          </a:xfrm>
          <a:custGeom>
            <a:avLst/>
            <a:gdLst/>
            <a:ahLst/>
            <a:cxnLst/>
            <a:rect l="l" t="t" r="r" b="b"/>
            <a:pathLst>
              <a:path w="829945" h="582930">
                <a:moveTo>
                  <a:pt x="267195" y="337451"/>
                </a:moveTo>
                <a:lnTo>
                  <a:pt x="266763" y="334391"/>
                </a:lnTo>
                <a:lnTo>
                  <a:pt x="264871" y="334289"/>
                </a:lnTo>
                <a:lnTo>
                  <a:pt x="232384" y="333514"/>
                </a:lnTo>
                <a:lnTo>
                  <a:pt x="199771" y="334086"/>
                </a:lnTo>
                <a:lnTo>
                  <a:pt x="266" y="342239"/>
                </a:lnTo>
                <a:lnTo>
                  <a:pt x="0" y="348615"/>
                </a:lnTo>
                <a:lnTo>
                  <a:pt x="200558" y="342519"/>
                </a:lnTo>
                <a:lnTo>
                  <a:pt x="232981" y="340766"/>
                </a:lnTo>
                <a:lnTo>
                  <a:pt x="267195" y="337451"/>
                </a:lnTo>
                <a:close/>
              </a:path>
              <a:path w="829945" h="582930">
                <a:moveTo>
                  <a:pt x="397103" y="395643"/>
                </a:moveTo>
                <a:lnTo>
                  <a:pt x="396722" y="391820"/>
                </a:lnTo>
                <a:lnTo>
                  <a:pt x="394284" y="391807"/>
                </a:lnTo>
                <a:lnTo>
                  <a:pt x="360057" y="392620"/>
                </a:lnTo>
                <a:lnTo>
                  <a:pt x="325793" y="395046"/>
                </a:lnTo>
                <a:lnTo>
                  <a:pt x="117348" y="414362"/>
                </a:lnTo>
                <a:lnTo>
                  <a:pt x="117094" y="419366"/>
                </a:lnTo>
                <a:lnTo>
                  <a:pt x="326783" y="404101"/>
                </a:lnTo>
                <a:lnTo>
                  <a:pt x="360895" y="400862"/>
                </a:lnTo>
                <a:lnTo>
                  <a:pt x="397103" y="395643"/>
                </a:lnTo>
                <a:close/>
              </a:path>
              <a:path w="829945" h="582930">
                <a:moveTo>
                  <a:pt x="416623" y="516801"/>
                </a:moveTo>
                <a:lnTo>
                  <a:pt x="416191" y="511632"/>
                </a:lnTo>
                <a:lnTo>
                  <a:pt x="412953" y="511746"/>
                </a:lnTo>
                <a:lnTo>
                  <a:pt x="398094" y="512724"/>
                </a:lnTo>
                <a:lnTo>
                  <a:pt x="383222" y="514362"/>
                </a:lnTo>
                <a:lnTo>
                  <a:pt x="353606" y="518134"/>
                </a:lnTo>
                <a:lnTo>
                  <a:pt x="289052" y="524700"/>
                </a:lnTo>
                <a:lnTo>
                  <a:pt x="290207" y="529628"/>
                </a:lnTo>
                <a:lnTo>
                  <a:pt x="355384" y="522960"/>
                </a:lnTo>
                <a:lnTo>
                  <a:pt x="384505" y="520725"/>
                </a:lnTo>
                <a:lnTo>
                  <a:pt x="399059" y="519353"/>
                </a:lnTo>
                <a:lnTo>
                  <a:pt x="416623" y="516801"/>
                </a:lnTo>
                <a:close/>
              </a:path>
              <a:path w="829945" h="582930">
                <a:moveTo>
                  <a:pt x="429196" y="575310"/>
                </a:moveTo>
                <a:lnTo>
                  <a:pt x="426643" y="574852"/>
                </a:lnTo>
                <a:lnTo>
                  <a:pt x="419836" y="574217"/>
                </a:lnTo>
                <a:lnTo>
                  <a:pt x="412838" y="574421"/>
                </a:lnTo>
                <a:lnTo>
                  <a:pt x="398957" y="575551"/>
                </a:lnTo>
                <a:lnTo>
                  <a:pt x="365671" y="577291"/>
                </a:lnTo>
                <a:lnTo>
                  <a:pt x="365442" y="582930"/>
                </a:lnTo>
                <a:lnTo>
                  <a:pt x="398767" y="581418"/>
                </a:lnTo>
                <a:lnTo>
                  <a:pt x="412737" y="581240"/>
                </a:lnTo>
                <a:lnTo>
                  <a:pt x="419760" y="580783"/>
                </a:lnTo>
                <a:lnTo>
                  <a:pt x="426478" y="579501"/>
                </a:lnTo>
                <a:lnTo>
                  <a:pt x="428561" y="578904"/>
                </a:lnTo>
                <a:lnTo>
                  <a:pt x="429196" y="575310"/>
                </a:lnTo>
                <a:close/>
              </a:path>
              <a:path w="829945" h="582930">
                <a:moveTo>
                  <a:pt x="491629" y="446189"/>
                </a:moveTo>
                <a:lnTo>
                  <a:pt x="490423" y="443471"/>
                </a:lnTo>
                <a:lnTo>
                  <a:pt x="488657" y="443217"/>
                </a:lnTo>
                <a:lnTo>
                  <a:pt x="480656" y="442683"/>
                </a:lnTo>
                <a:lnTo>
                  <a:pt x="472579" y="443153"/>
                </a:lnTo>
                <a:lnTo>
                  <a:pt x="258318" y="470052"/>
                </a:lnTo>
                <a:lnTo>
                  <a:pt x="221386" y="474891"/>
                </a:lnTo>
                <a:lnTo>
                  <a:pt x="222783" y="480555"/>
                </a:lnTo>
                <a:lnTo>
                  <a:pt x="474141" y="451015"/>
                </a:lnTo>
                <a:lnTo>
                  <a:pt x="481965" y="449503"/>
                </a:lnTo>
                <a:lnTo>
                  <a:pt x="489534" y="447052"/>
                </a:lnTo>
                <a:lnTo>
                  <a:pt x="491629" y="446189"/>
                </a:lnTo>
                <a:close/>
              </a:path>
              <a:path w="829945" h="582930">
                <a:moveTo>
                  <a:pt x="511797" y="562648"/>
                </a:moveTo>
                <a:lnTo>
                  <a:pt x="510235" y="562356"/>
                </a:lnTo>
                <a:lnTo>
                  <a:pt x="503364" y="561035"/>
                </a:lnTo>
                <a:lnTo>
                  <a:pt x="496316" y="561860"/>
                </a:lnTo>
                <a:lnTo>
                  <a:pt x="462546" y="564413"/>
                </a:lnTo>
                <a:lnTo>
                  <a:pt x="462318" y="570331"/>
                </a:lnTo>
                <a:lnTo>
                  <a:pt x="496201" y="567651"/>
                </a:lnTo>
                <a:lnTo>
                  <a:pt x="503478" y="567474"/>
                </a:lnTo>
                <a:lnTo>
                  <a:pt x="511302" y="564680"/>
                </a:lnTo>
                <a:lnTo>
                  <a:pt x="511797" y="562648"/>
                </a:lnTo>
                <a:close/>
              </a:path>
              <a:path w="829945" h="582930">
                <a:moveTo>
                  <a:pt x="528485" y="507453"/>
                </a:moveTo>
                <a:lnTo>
                  <a:pt x="527977" y="503402"/>
                </a:lnTo>
                <a:lnTo>
                  <a:pt x="525297" y="503237"/>
                </a:lnTo>
                <a:lnTo>
                  <a:pt x="514743" y="503047"/>
                </a:lnTo>
                <a:lnTo>
                  <a:pt x="504151" y="503542"/>
                </a:lnTo>
                <a:lnTo>
                  <a:pt x="436753" y="508266"/>
                </a:lnTo>
                <a:lnTo>
                  <a:pt x="436486" y="514540"/>
                </a:lnTo>
                <a:lnTo>
                  <a:pt x="484111" y="511517"/>
                </a:lnTo>
                <a:lnTo>
                  <a:pt x="505002" y="510425"/>
                </a:lnTo>
                <a:lnTo>
                  <a:pt x="515442" y="509536"/>
                </a:lnTo>
                <a:lnTo>
                  <a:pt x="525754" y="507987"/>
                </a:lnTo>
                <a:lnTo>
                  <a:pt x="528485" y="507453"/>
                </a:lnTo>
                <a:close/>
              </a:path>
              <a:path w="829945" h="582930">
                <a:moveTo>
                  <a:pt x="579386" y="431952"/>
                </a:moveTo>
                <a:lnTo>
                  <a:pt x="578535" y="429348"/>
                </a:lnTo>
                <a:lnTo>
                  <a:pt x="576872" y="429272"/>
                </a:lnTo>
                <a:lnTo>
                  <a:pt x="569175" y="428942"/>
                </a:lnTo>
                <a:lnTo>
                  <a:pt x="561555" y="430682"/>
                </a:lnTo>
                <a:lnTo>
                  <a:pt x="525678" y="436689"/>
                </a:lnTo>
                <a:lnTo>
                  <a:pt x="526986" y="442341"/>
                </a:lnTo>
                <a:lnTo>
                  <a:pt x="562825" y="436333"/>
                </a:lnTo>
                <a:lnTo>
                  <a:pt x="570496" y="435444"/>
                </a:lnTo>
                <a:lnTo>
                  <a:pt x="579386" y="431952"/>
                </a:lnTo>
                <a:close/>
              </a:path>
              <a:path w="829945" h="582930">
                <a:moveTo>
                  <a:pt x="623290" y="369570"/>
                </a:moveTo>
                <a:lnTo>
                  <a:pt x="623036" y="367106"/>
                </a:lnTo>
                <a:lnTo>
                  <a:pt x="621144" y="366864"/>
                </a:lnTo>
                <a:lnTo>
                  <a:pt x="612165" y="366344"/>
                </a:lnTo>
                <a:lnTo>
                  <a:pt x="603008" y="366737"/>
                </a:lnTo>
                <a:lnTo>
                  <a:pt x="477240" y="378764"/>
                </a:lnTo>
                <a:lnTo>
                  <a:pt x="477723" y="384187"/>
                </a:lnTo>
                <a:lnTo>
                  <a:pt x="604532" y="373405"/>
                </a:lnTo>
                <a:lnTo>
                  <a:pt x="613156" y="372186"/>
                </a:lnTo>
                <a:lnTo>
                  <a:pt x="623290" y="369570"/>
                </a:lnTo>
                <a:close/>
              </a:path>
              <a:path w="829945" h="582930">
                <a:moveTo>
                  <a:pt x="656526" y="313258"/>
                </a:moveTo>
                <a:lnTo>
                  <a:pt x="656463" y="310654"/>
                </a:lnTo>
                <a:lnTo>
                  <a:pt x="654634" y="310210"/>
                </a:lnTo>
                <a:lnTo>
                  <a:pt x="647293" y="308457"/>
                </a:lnTo>
                <a:lnTo>
                  <a:pt x="638416" y="310680"/>
                </a:lnTo>
                <a:lnTo>
                  <a:pt x="576376" y="317677"/>
                </a:lnTo>
                <a:lnTo>
                  <a:pt x="521906" y="322427"/>
                </a:lnTo>
                <a:lnTo>
                  <a:pt x="467829" y="325526"/>
                </a:lnTo>
                <a:lnTo>
                  <a:pt x="437299" y="326682"/>
                </a:lnTo>
                <a:lnTo>
                  <a:pt x="437083" y="332079"/>
                </a:lnTo>
                <a:lnTo>
                  <a:pt x="495300" y="329742"/>
                </a:lnTo>
                <a:lnTo>
                  <a:pt x="576427" y="324142"/>
                </a:lnTo>
                <a:lnTo>
                  <a:pt x="642251" y="317588"/>
                </a:lnTo>
                <a:lnTo>
                  <a:pt x="655002" y="314071"/>
                </a:lnTo>
                <a:lnTo>
                  <a:pt x="656526" y="313258"/>
                </a:lnTo>
                <a:close/>
              </a:path>
              <a:path w="829945" h="582930">
                <a:moveTo>
                  <a:pt x="706564" y="231978"/>
                </a:moveTo>
                <a:lnTo>
                  <a:pt x="702348" y="231940"/>
                </a:lnTo>
                <a:lnTo>
                  <a:pt x="653034" y="232587"/>
                </a:lnTo>
                <a:lnTo>
                  <a:pt x="603707" y="234696"/>
                </a:lnTo>
                <a:lnTo>
                  <a:pt x="554393" y="237375"/>
                </a:lnTo>
                <a:lnTo>
                  <a:pt x="502450" y="239826"/>
                </a:lnTo>
                <a:lnTo>
                  <a:pt x="502272" y="243992"/>
                </a:lnTo>
                <a:lnTo>
                  <a:pt x="554266" y="242925"/>
                </a:lnTo>
                <a:lnTo>
                  <a:pt x="603618" y="242252"/>
                </a:lnTo>
                <a:lnTo>
                  <a:pt x="652932" y="241020"/>
                </a:lnTo>
                <a:lnTo>
                  <a:pt x="706145" y="238036"/>
                </a:lnTo>
                <a:lnTo>
                  <a:pt x="706564" y="231978"/>
                </a:lnTo>
                <a:close/>
              </a:path>
              <a:path w="829945" h="582930">
                <a:moveTo>
                  <a:pt x="746988" y="161188"/>
                </a:moveTo>
                <a:lnTo>
                  <a:pt x="743051" y="160743"/>
                </a:lnTo>
                <a:lnTo>
                  <a:pt x="725233" y="159435"/>
                </a:lnTo>
                <a:lnTo>
                  <a:pt x="707224" y="159118"/>
                </a:lnTo>
                <a:lnTo>
                  <a:pt x="671271" y="159372"/>
                </a:lnTo>
                <a:lnTo>
                  <a:pt x="369049" y="156959"/>
                </a:lnTo>
                <a:lnTo>
                  <a:pt x="368858" y="161975"/>
                </a:lnTo>
                <a:lnTo>
                  <a:pt x="721982" y="167411"/>
                </a:lnTo>
                <a:lnTo>
                  <a:pt x="732434" y="167347"/>
                </a:lnTo>
                <a:lnTo>
                  <a:pt x="746683" y="166446"/>
                </a:lnTo>
                <a:lnTo>
                  <a:pt x="746988" y="161188"/>
                </a:lnTo>
                <a:close/>
              </a:path>
              <a:path w="829945" h="582930">
                <a:moveTo>
                  <a:pt x="770851" y="82423"/>
                </a:moveTo>
                <a:lnTo>
                  <a:pt x="671283" y="75196"/>
                </a:lnTo>
                <a:lnTo>
                  <a:pt x="527507" y="73761"/>
                </a:lnTo>
                <a:lnTo>
                  <a:pt x="273011" y="72593"/>
                </a:lnTo>
                <a:lnTo>
                  <a:pt x="272834" y="77228"/>
                </a:lnTo>
                <a:lnTo>
                  <a:pt x="612432" y="82613"/>
                </a:lnTo>
                <a:lnTo>
                  <a:pt x="714349" y="83896"/>
                </a:lnTo>
                <a:lnTo>
                  <a:pt x="741006" y="84429"/>
                </a:lnTo>
                <a:lnTo>
                  <a:pt x="754367" y="84112"/>
                </a:lnTo>
                <a:lnTo>
                  <a:pt x="770851" y="82423"/>
                </a:lnTo>
                <a:close/>
              </a:path>
              <a:path w="829945" h="582930">
                <a:moveTo>
                  <a:pt x="829792" y="5892"/>
                </a:moveTo>
                <a:lnTo>
                  <a:pt x="829106" y="2108"/>
                </a:lnTo>
                <a:lnTo>
                  <a:pt x="826820" y="1879"/>
                </a:lnTo>
                <a:lnTo>
                  <a:pt x="807542" y="520"/>
                </a:lnTo>
                <a:lnTo>
                  <a:pt x="788212" y="0"/>
                </a:lnTo>
                <a:lnTo>
                  <a:pt x="672198" y="342"/>
                </a:lnTo>
                <a:lnTo>
                  <a:pt x="518807" y="1409"/>
                </a:lnTo>
                <a:lnTo>
                  <a:pt x="428142" y="1714"/>
                </a:lnTo>
                <a:lnTo>
                  <a:pt x="427964" y="6134"/>
                </a:lnTo>
                <a:lnTo>
                  <a:pt x="784364" y="8102"/>
                </a:lnTo>
                <a:lnTo>
                  <a:pt x="805827" y="7594"/>
                </a:lnTo>
                <a:lnTo>
                  <a:pt x="829792" y="5892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4" name="bg object 74"/>
          <p:cNvSpPr/>
          <p:nvPr/>
        </p:nvSpPr>
        <p:spPr>
          <a:xfrm>
            <a:off x="8596115" y="2322609"/>
            <a:ext cx="270772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237020" y="0"/>
                </a:lnTo>
              </a:path>
            </a:pathLst>
          </a:custGeom>
          <a:ln w="15289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5" name="bg object 75"/>
          <p:cNvSpPr/>
          <p:nvPr/>
        </p:nvSpPr>
        <p:spPr>
          <a:xfrm>
            <a:off x="8281959" y="2108003"/>
            <a:ext cx="456839" cy="151440"/>
          </a:xfrm>
          <a:custGeom>
            <a:avLst/>
            <a:gdLst/>
            <a:ahLst/>
            <a:cxnLst/>
            <a:rect l="l" t="t" r="r" b="b"/>
            <a:pathLst>
              <a:path w="400684" h="167005">
                <a:moveTo>
                  <a:pt x="153708" y="0"/>
                </a:moveTo>
                <a:lnTo>
                  <a:pt x="0" y="0"/>
                </a:lnTo>
                <a:lnTo>
                  <a:pt x="0" y="5080"/>
                </a:lnTo>
                <a:lnTo>
                  <a:pt x="29654" y="5080"/>
                </a:lnTo>
                <a:lnTo>
                  <a:pt x="29654" y="6350"/>
                </a:lnTo>
                <a:lnTo>
                  <a:pt x="129603" y="6350"/>
                </a:lnTo>
                <a:lnTo>
                  <a:pt x="129603" y="5080"/>
                </a:lnTo>
                <a:lnTo>
                  <a:pt x="153708" y="5080"/>
                </a:lnTo>
                <a:lnTo>
                  <a:pt x="153708" y="0"/>
                </a:lnTo>
                <a:close/>
              </a:path>
              <a:path w="400684" h="167005">
                <a:moveTo>
                  <a:pt x="276542" y="80340"/>
                </a:moveTo>
                <a:lnTo>
                  <a:pt x="273748" y="79984"/>
                </a:lnTo>
                <a:lnTo>
                  <a:pt x="247891" y="77177"/>
                </a:lnTo>
                <a:lnTo>
                  <a:pt x="221945" y="75145"/>
                </a:lnTo>
                <a:lnTo>
                  <a:pt x="63385" y="65544"/>
                </a:lnTo>
                <a:lnTo>
                  <a:pt x="63258" y="69811"/>
                </a:lnTo>
                <a:lnTo>
                  <a:pt x="221653" y="82105"/>
                </a:lnTo>
                <a:lnTo>
                  <a:pt x="247624" y="83654"/>
                </a:lnTo>
                <a:lnTo>
                  <a:pt x="276504" y="84442"/>
                </a:lnTo>
                <a:lnTo>
                  <a:pt x="276542" y="80340"/>
                </a:lnTo>
                <a:close/>
              </a:path>
              <a:path w="400684" h="167005">
                <a:moveTo>
                  <a:pt x="400507" y="162585"/>
                </a:moveTo>
                <a:lnTo>
                  <a:pt x="397535" y="162255"/>
                </a:lnTo>
                <a:lnTo>
                  <a:pt x="362318" y="158915"/>
                </a:lnTo>
                <a:lnTo>
                  <a:pt x="326974" y="156552"/>
                </a:lnTo>
                <a:lnTo>
                  <a:pt x="33197" y="142963"/>
                </a:lnTo>
                <a:lnTo>
                  <a:pt x="33045" y="147713"/>
                </a:lnTo>
                <a:lnTo>
                  <a:pt x="223685" y="159219"/>
                </a:lnTo>
                <a:lnTo>
                  <a:pt x="337451" y="165328"/>
                </a:lnTo>
                <a:lnTo>
                  <a:pt x="377393" y="166789"/>
                </a:lnTo>
                <a:lnTo>
                  <a:pt x="400418" y="166916"/>
                </a:lnTo>
                <a:lnTo>
                  <a:pt x="400507" y="162585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6" name="bg object 76"/>
          <p:cNvSpPr/>
          <p:nvPr/>
        </p:nvSpPr>
        <p:spPr>
          <a:xfrm>
            <a:off x="8213889" y="2053217"/>
            <a:ext cx="149143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43" y="0"/>
                </a:lnTo>
              </a:path>
            </a:pathLst>
          </a:custGeom>
          <a:ln w="11289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7" name="bg object 77"/>
          <p:cNvSpPr/>
          <p:nvPr/>
        </p:nvSpPr>
        <p:spPr>
          <a:xfrm>
            <a:off x="7945695" y="1873967"/>
            <a:ext cx="305524" cy="132438"/>
          </a:xfrm>
          <a:custGeom>
            <a:avLst/>
            <a:gdLst/>
            <a:ahLst/>
            <a:cxnLst/>
            <a:rect l="l" t="t" r="r" b="b"/>
            <a:pathLst>
              <a:path w="267970" h="146050">
                <a:moveTo>
                  <a:pt x="51422" y="1828"/>
                </a:moveTo>
                <a:lnTo>
                  <a:pt x="49110" y="1524"/>
                </a:lnTo>
                <a:lnTo>
                  <a:pt x="37731" y="520"/>
                </a:lnTo>
                <a:lnTo>
                  <a:pt x="26187" y="203"/>
                </a:lnTo>
                <a:lnTo>
                  <a:pt x="3175" y="76"/>
                </a:lnTo>
                <a:lnTo>
                  <a:pt x="165" y="0"/>
                </a:lnTo>
                <a:lnTo>
                  <a:pt x="0" y="4711"/>
                </a:lnTo>
                <a:lnTo>
                  <a:pt x="14465" y="5080"/>
                </a:lnTo>
                <a:lnTo>
                  <a:pt x="26022" y="5511"/>
                </a:lnTo>
                <a:lnTo>
                  <a:pt x="37579" y="5651"/>
                </a:lnTo>
                <a:lnTo>
                  <a:pt x="48996" y="5092"/>
                </a:lnTo>
                <a:lnTo>
                  <a:pt x="51269" y="4889"/>
                </a:lnTo>
                <a:lnTo>
                  <a:pt x="51422" y="1828"/>
                </a:lnTo>
                <a:close/>
              </a:path>
              <a:path w="267970" h="146050">
                <a:moveTo>
                  <a:pt x="118211" y="54203"/>
                </a:moveTo>
                <a:lnTo>
                  <a:pt x="85750" y="46316"/>
                </a:lnTo>
                <a:lnTo>
                  <a:pt x="49161" y="42341"/>
                </a:lnTo>
                <a:lnTo>
                  <a:pt x="48983" y="48247"/>
                </a:lnTo>
                <a:lnTo>
                  <a:pt x="85559" y="52311"/>
                </a:lnTo>
                <a:lnTo>
                  <a:pt x="100914" y="54152"/>
                </a:lnTo>
                <a:lnTo>
                  <a:pt x="108661" y="54648"/>
                </a:lnTo>
                <a:lnTo>
                  <a:pt x="116332" y="54394"/>
                </a:lnTo>
                <a:lnTo>
                  <a:pt x="118211" y="54203"/>
                </a:lnTo>
                <a:close/>
              </a:path>
              <a:path w="267970" h="146050">
                <a:moveTo>
                  <a:pt x="196913" y="95758"/>
                </a:moveTo>
                <a:lnTo>
                  <a:pt x="195287" y="95440"/>
                </a:lnTo>
                <a:lnTo>
                  <a:pt x="186207" y="94183"/>
                </a:lnTo>
                <a:lnTo>
                  <a:pt x="177025" y="93649"/>
                </a:lnTo>
                <a:lnTo>
                  <a:pt x="36144" y="90512"/>
                </a:lnTo>
                <a:lnTo>
                  <a:pt x="35966" y="95681"/>
                </a:lnTo>
                <a:lnTo>
                  <a:pt x="157162" y="98793"/>
                </a:lnTo>
                <a:lnTo>
                  <a:pt x="176199" y="99542"/>
                </a:lnTo>
                <a:lnTo>
                  <a:pt x="185724" y="99491"/>
                </a:lnTo>
                <a:lnTo>
                  <a:pt x="196773" y="98425"/>
                </a:lnTo>
                <a:lnTo>
                  <a:pt x="196913" y="95758"/>
                </a:lnTo>
                <a:close/>
              </a:path>
              <a:path w="267970" h="146050">
                <a:moveTo>
                  <a:pt x="267677" y="139115"/>
                </a:moveTo>
                <a:lnTo>
                  <a:pt x="262153" y="139115"/>
                </a:lnTo>
                <a:lnTo>
                  <a:pt x="262153" y="137845"/>
                </a:lnTo>
                <a:lnTo>
                  <a:pt x="245935" y="137845"/>
                </a:lnTo>
                <a:lnTo>
                  <a:pt x="245935" y="139115"/>
                </a:lnTo>
                <a:lnTo>
                  <a:pt x="168833" y="139115"/>
                </a:lnTo>
                <a:lnTo>
                  <a:pt x="168833" y="142925"/>
                </a:lnTo>
                <a:lnTo>
                  <a:pt x="168732" y="144195"/>
                </a:lnTo>
                <a:lnTo>
                  <a:pt x="168681" y="145465"/>
                </a:lnTo>
                <a:lnTo>
                  <a:pt x="182283" y="145465"/>
                </a:lnTo>
                <a:lnTo>
                  <a:pt x="182283" y="144195"/>
                </a:lnTo>
                <a:lnTo>
                  <a:pt x="256019" y="144195"/>
                </a:lnTo>
                <a:lnTo>
                  <a:pt x="256019" y="145465"/>
                </a:lnTo>
                <a:lnTo>
                  <a:pt x="258940" y="145465"/>
                </a:lnTo>
                <a:lnTo>
                  <a:pt x="258940" y="144195"/>
                </a:lnTo>
                <a:lnTo>
                  <a:pt x="265176" y="144195"/>
                </a:lnTo>
                <a:lnTo>
                  <a:pt x="265176" y="142925"/>
                </a:lnTo>
                <a:lnTo>
                  <a:pt x="267677" y="142925"/>
                </a:lnTo>
                <a:lnTo>
                  <a:pt x="267677" y="139115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8" name="bg object 78"/>
          <p:cNvSpPr/>
          <p:nvPr/>
        </p:nvSpPr>
        <p:spPr>
          <a:xfrm>
            <a:off x="7302489" y="486282"/>
            <a:ext cx="312764" cy="512479"/>
          </a:xfrm>
          <a:custGeom>
            <a:avLst/>
            <a:gdLst/>
            <a:ahLst/>
            <a:cxnLst/>
            <a:rect l="l" t="t" r="r" b="b"/>
            <a:pathLst>
              <a:path w="274320" h="565150">
                <a:moveTo>
                  <a:pt x="8686" y="0"/>
                </a:moveTo>
                <a:lnTo>
                  <a:pt x="250466" y="534582"/>
                </a:lnTo>
                <a:lnTo>
                  <a:pt x="269354" y="565086"/>
                </a:lnTo>
                <a:lnTo>
                  <a:pt x="274065" y="563562"/>
                </a:lnTo>
                <a:lnTo>
                  <a:pt x="273316" y="560260"/>
                </a:lnTo>
                <a:lnTo>
                  <a:pt x="269091" y="545973"/>
                </a:lnTo>
                <a:lnTo>
                  <a:pt x="263412" y="532061"/>
                </a:lnTo>
                <a:lnTo>
                  <a:pt x="250469" y="504977"/>
                </a:lnTo>
                <a:lnTo>
                  <a:pt x="225285" y="451599"/>
                </a:lnTo>
                <a:lnTo>
                  <a:pt x="8686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9" name="bg object 79"/>
          <p:cNvSpPr/>
          <p:nvPr/>
        </p:nvSpPr>
        <p:spPr>
          <a:xfrm>
            <a:off x="7367183" y="12"/>
            <a:ext cx="2487632" cy="973709"/>
          </a:xfrm>
          <a:custGeom>
            <a:avLst/>
            <a:gdLst/>
            <a:ahLst/>
            <a:cxnLst/>
            <a:rect l="l" t="t" r="r" b="b"/>
            <a:pathLst>
              <a:path w="2181859" h="1073785">
                <a:moveTo>
                  <a:pt x="1242517" y="9994"/>
                </a:moveTo>
                <a:lnTo>
                  <a:pt x="1241475" y="4597"/>
                </a:lnTo>
                <a:lnTo>
                  <a:pt x="1237970" y="5461"/>
                </a:lnTo>
                <a:lnTo>
                  <a:pt x="1206741" y="14135"/>
                </a:lnTo>
                <a:lnTo>
                  <a:pt x="1052550" y="67779"/>
                </a:lnTo>
                <a:lnTo>
                  <a:pt x="990650" y="90131"/>
                </a:lnTo>
                <a:lnTo>
                  <a:pt x="941730" y="108051"/>
                </a:lnTo>
                <a:lnTo>
                  <a:pt x="892975" y="126339"/>
                </a:lnTo>
                <a:lnTo>
                  <a:pt x="844359" y="144983"/>
                </a:lnTo>
                <a:lnTo>
                  <a:pt x="795883" y="163995"/>
                </a:lnTo>
                <a:lnTo>
                  <a:pt x="747534" y="183400"/>
                </a:lnTo>
                <a:lnTo>
                  <a:pt x="699071" y="203200"/>
                </a:lnTo>
                <a:lnTo>
                  <a:pt x="650697" y="223240"/>
                </a:lnTo>
                <a:lnTo>
                  <a:pt x="602437" y="243522"/>
                </a:lnTo>
                <a:lnTo>
                  <a:pt x="554278" y="264071"/>
                </a:lnTo>
                <a:lnTo>
                  <a:pt x="506234" y="284886"/>
                </a:lnTo>
                <a:lnTo>
                  <a:pt x="458304" y="305968"/>
                </a:lnTo>
                <a:lnTo>
                  <a:pt x="410502" y="327317"/>
                </a:lnTo>
                <a:lnTo>
                  <a:pt x="362826" y="348957"/>
                </a:lnTo>
                <a:lnTo>
                  <a:pt x="315290" y="370890"/>
                </a:lnTo>
                <a:lnTo>
                  <a:pt x="267893" y="393115"/>
                </a:lnTo>
                <a:lnTo>
                  <a:pt x="223697" y="414337"/>
                </a:lnTo>
                <a:lnTo>
                  <a:pt x="179717" y="436016"/>
                </a:lnTo>
                <a:lnTo>
                  <a:pt x="92176" y="480263"/>
                </a:lnTo>
                <a:lnTo>
                  <a:pt x="0" y="527215"/>
                </a:lnTo>
                <a:lnTo>
                  <a:pt x="3149" y="534987"/>
                </a:lnTo>
                <a:lnTo>
                  <a:pt x="55321" y="509524"/>
                </a:lnTo>
                <a:lnTo>
                  <a:pt x="102870" y="487070"/>
                </a:lnTo>
                <a:lnTo>
                  <a:pt x="293458" y="399249"/>
                </a:lnTo>
                <a:lnTo>
                  <a:pt x="388277" y="356222"/>
                </a:lnTo>
                <a:lnTo>
                  <a:pt x="483501" y="314071"/>
                </a:lnTo>
                <a:lnTo>
                  <a:pt x="579120" y="272796"/>
                </a:lnTo>
                <a:lnTo>
                  <a:pt x="627075" y="252501"/>
                </a:lnTo>
                <a:lnTo>
                  <a:pt x="675119" y="232435"/>
                </a:lnTo>
                <a:lnTo>
                  <a:pt x="723277" y="212610"/>
                </a:lnTo>
                <a:lnTo>
                  <a:pt x="771537" y="193065"/>
                </a:lnTo>
                <a:lnTo>
                  <a:pt x="998943" y="102831"/>
                </a:lnTo>
                <a:lnTo>
                  <a:pt x="1066888" y="76796"/>
                </a:lnTo>
                <a:lnTo>
                  <a:pt x="1204582" y="25603"/>
                </a:lnTo>
                <a:lnTo>
                  <a:pt x="1222159" y="18757"/>
                </a:lnTo>
                <a:lnTo>
                  <a:pt x="1242517" y="9994"/>
                </a:lnTo>
                <a:close/>
              </a:path>
              <a:path w="2181859" h="1073785">
                <a:moveTo>
                  <a:pt x="1475473" y="504977"/>
                </a:moveTo>
                <a:lnTo>
                  <a:pt x="1472844" y="501053"/>
                </a:lnTo>
                <a:lnTo>
                  <a:pt x="1470177" y="502031"/>
                </a:lnTo>
                <a:lnTo>
                  <a:pt x="1455153" y="507961"/>
                </a:lnTo>
                <a:lnTo>
                  <a:pt x="1440357" y="514464"/>
                </a:lnTo>
                <a:lnTo>
                  <a:pt x="1411020" y="528040"/>
                </a:lnTo>
                <a:lnTo>
                  <a:pt x="1351775" y="553808"/>
                </a:lnTo>
                <a:lnTo>
                  <a:pt x="1323009" y="566940"/>
                </a:lnTo>
                <a:lnTo>
                  <a:pt x="1265605" y="593509"/>
                </a:lnTo>
                <a:lnTo>
                  <a:pt x="1207008" y="618985"/>
                </a:lnTo>
                <a:lnTo>
                  <a:pt x="1177632" y="632587"/>
                </a:lnTo>
                <a:lnTo>
                  <a:pt x="772998" y="826325"/>
                </a:lnTo>
                <a:lnTo>
                  <a:pt x="726909" y="848715"/>
                </a:lnTo>
                <a:lnTo>
                  <a:pt x="543306" y="939711"/>
                </a:lnTo>
                <a:lnTo>
                  <a:pt x="279996" y="1067333"/>
                </a:lnTo>
                <a:lnTo>
                  <a:pt x="282460" y="1073378"/>
                </a:lnTo>
                <a:lnTo>
                  <a:pt x="520674" y="962152"/>
                </a:lnTo>
                <a:lnTo>
                  <a:pt x="567156" y="940790"/>
                </a:lnTo>
                <a:lnTo>
                  <a:pt x="706907" y="877404"/>
                </a:lnTo>
                <a:lnTo>
                  <a:pt x="984935" y="747001"/>
                </a:lnTo>
                <a:lnTo>
                  <a:pt x="1123607" y="681050"/>
                </a:lnTo>
                <a:lnTo>
                  <a:pt x="1215758" y="636473"/>
                </a:lnTo>
                <a:lnTo>
                  <a:pt x="1264754" y="611657"/>
                </a:lnTo>
                <a:lnTo>
                  <a:pt x="1328674" y="580580"/>
                </a:lnTo>
                <a:lnTo>
                  <a:pt x="1385201" y="551903"/>
                </a:lnTo>
                <a:lnTo>
                  <a:pt x="1409471" y="538962"/>
                </a:lnTo>
                <a:lnTo>
                  <a:pt x="1441462" y="523341"/>
                </a:lnTo>
                <a:lnTo>
                  <a:pt x="1457299" y="515239"/>
                </a:lnTo>
                <a:lnTo>
                  <a:pt x="1475473" y="504977"/>
                </a:lnTo>
                <a:close/>
              </a:path>
              <a:path w="2181859" h="1073785">
                <a:moveTo>
                  <a:pt x="1654860" y="789965"/>
                </a:moveTo>
                <a:lnTo>
                  <a:pt x="1637030" y="746975"/>
                </a:lnTo>
                <a:lnTo>
                  <a:pt x="1618729" y="707174"/>
                </a:lnTo>
                <a:lnTo>
                  <a:pt x="1599907" y="667588"/>
                </a:lnTo>
                <a:lnTo>
                  <a:pt x="1581518" y="627875"/>
                </a:lnTo>
                <a:lnTo>
                  <a:pt x="1562925" y="588124"/>
                </a:lnTo>
                <a:lnTo>
                  <a:pt x="1543342" y="548881"/>
                </a:lnTo>
                <a:lnTo>
                  <a:pt x="1500441" y="465759"/>
                </a:lnTo>
                <a:lnTo>
                  <a:pt x="1492173" y="468998"/>
                </a:lnTo>
                <a:lnTo>
                  <a:pt x="1530997" y="554901"/>
                </a:lnTo>
                <a:lnTo>
                  <a:pt x="1549730" y="594880"/>
                </a:lnTo>
                <a:lnTo>
                  <a:pt x="1589151" y="673417"/>
                </a:lnTo>
                <a:lnTo>
                  <a:pt x="1608467" y="712685"/>
                </a:lnTo>
                <a:lnTo>
                  <a:pt x="1628279" y="751700"/>
                </a:lnTo>
                <a:lnTo>
                  <a:pt x="1650961" y="792505"/>
                </a:lnTo>
                <a:lnTo>
                  <a:pt x="1654860" y="789965"/>
                </a:lnTo>
                <a:close/>
              </a:path>
              <a:path w="2181859" h="1073785">
                <a:moveTo>
                  <a:pt x="2181517" y="0"/>
                </a:moveTo>
                <a:lnTo>
                  <a:pt x="2169591" y="0"/>
                </a:lnTo>
                <a:lnTo>
                  <a:pt x="2145220" y="43510"/>
                </a:lnTo>
                <a:lnTo>
                  <a:pt x="2132736" y="65366"/>
                </a:lnTo>
                <a:lnTo>
                  <a:pt x="2107450" y="108851"/>
                </a:lnTo>
                <a:lnTo>
                  <a:pt x="2081758" y="152146"/>
                </a:lnTo>
                <a:lnTo>
                  <a:pt x="2029612" y="238239"/>
                </a:lnTo>
                <a:lnTo>
                  <a:pt x="2003272" y="281012"/>
                </a:lnTo>
                <a:lnTo>
                  <a:pt x="1976666" y="323621"/>
                </a:lnTo>
                <a:lnTo>
                  <a:pt x="1949792" y="366064"/>
                </a:lnTo>
                <a:lnTo>
                  <a:pt x="1922691" y="408355"/>
                </a:lnTo>
                <a:lnTo>
                  <a:pt x="1867839" y="492518"/>
                </a:lnTo>
                <a:lnTo>
                  <a:pt x="1812213" y="576186"/>
                </a:lnTo>
                <a:lnTo>
                  <a:pt x="1748866" y="670140"/>
                </a:lnTo>
                <a:lnTo>
                  <a:pt x="1716659" y="716775"/>
                </a:lnTo>
                <a:lnTo>
                  <a:pt x="1679879" y="768350"/>
                </a:lnTo>
                <a:lnTo>
                  <a:pt x="1688071" y="774611"/>
                </a:lnTo>
                <a:lnTo>
                  <a:pt x="1752676" y="688670"/>
                </a:lnTo>
                <a:lnTo>
                  <a:pt x="1782635" y="648169"/>
                </a:lnTo>
                <a:lnTo>
                  <a:pt x="1812163" y="607326"/>
                </a:lnTo>
                <a:lnTo>
                  <a:pt x="1841144" y="566102"/>
                </a:lnTo>
                <a:lnTo>
                  <a:pt x="1869605" y="524522"/>
                </a:lnTo>
                <a:lnTo>
                  <a:pt x="1897583" y="482612"/>
                </a:lnTo>
                <a:lnTo>
                  <a:pt x="1925142" y="440423"/>
                </a:lnTo>
                <a:lnTo>
                  <a:pt x="1952269" y="397992"/>
                </a:lnTo>
                <a:lnTo>
                  <a:pt x="1978952" y="355307"/>
                </a:lnTo>
                <a:lnTo>
                  <a:pt x="2005215" y="312394"/>
                </a:lnTo>
                <a:lnTo>
                  <a:pt x="2031060" y="269227"/>
                </a:lnTo>
                <a:lnTo>
                  <a:pt x="2056511" y="225831"/>
                </a:lnTo>
                <a:lnTo>
                  <a:pt x="2081593" y="182206"/>
                </a:lnTo>
                <a:lnTo>
                  <a:pt x="2106295" y="138366"/>
                </a:lnTo>
                <a:lnTo>
                  <a:pt x="2144115" y="69621"/>
                </a:lnTo>
                <a:lnTo>
                  <a:pt x="2181517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80" name="bg object 8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369467" y="460688"/>
            <a:ext cx="165192" cy="161874"/>
          </a:xfrm>
          <a:prstGeom prst="rect">
            <a:avLst/>
          </a:prstGeom>
        </p:spPr>
      </p:pic>
      <p:sp>
        <p:nvSpPr>
          <p:cNvPr id="81" name="bg object 81"/>
          <p:cNvSpPr/>
          <p:nvPr/>
        </p:nvSpPr>
        <p:spPr>
          <a:xfrm>
            <a:off x="7458666" y="1"/>
            <a:ext cx="2171972" cy="926492"/>
          </a:xfrm>
          <a:custGeom>
            <a:avLst/>
            <a:gdLst/>
            <a:ahLst/>
            <a:cxnLst/>
            <a:rect l="l" t="t" r="r" b="b"/>
            <a:pathLst>
              <a:path w="1905000" h="1021715">
                <a:moveTo>
                  <a:pt x="159766" y="479602"/>
                </a:moveTo>
                <a:lnTo>
                  <a:pt x="131254" y="513080"/>
                </a:lnTo>
                <a:lnTo>
                  <a:pt x="113372" y="548652"/>
                </a:lnTo>
                <a:lnTo>
                  <a:pt x="75958" y="620344"/>
                </a:lnTo>
                <a:lnTo>
                  <a:pt x="20574" y="728218"/>
                </a:lnTo>
                <a:lnTo>
                  <a:pt x="0" y="767664"/>
                </a:lnTo>
                <a:lnTo>
                  <a:pt x="5803" y="769988"/>
                </a:lnTo>
                <a:lnTo>
                  <a:pt x="46189" y="695947"/>
                </a:lnTo>
                <a:lnTo>
                  <a:pt x="104089" y="590677"/>
                </a:lnTo>
                <a:lnTo>
                  <a:pt x="123024" y="555650"/>
                </a:lnTo>
                <a:lnTo>
                  <a:pt x="142913" y="520331"/>
                </a:lnTo>
                <a:lnTo>
                  <a:pt x="151892" y="502094"/>
                </a:lnTo>
                <a:lnTo>
                  <a:pt x="158737" y="483247"/>
                </a:lnTo>
                <a:lnTo>
                  <a:pt x="159766" y="479602"/>
                </a:lnTo>
                <a:close/>
              </a:path>
              <a:path w="1905000" h="1021715">
                <a:moveTo>
                  <a:pt x="302158" y="390271"/>
                </a:moveTo>
                <a:lnTo>
                  <a:pt x="269062" y="429996"/>
                </a:lnTo>
                <a:lnTo>
                  <a:pt x="153009" y="633996"/>
                </a:lnTo>
                <a:lnTo>
                  <a:pt x="106743" y="716407"/>
                </a:lnTo>
                <a:lnTo>
                  <a:pt x="55321" y="812444"/>
                </a:lnTo>
                <a:lnTo>
                  <a:pt x="59486" y="814870"/>
                </a:lnTo>
                <a:lnTo>
                  <a:pt x="98209" y="751763"/>
                </a:lnTo>
                <a:lnTo>
                  <a:pt x="145783" y="670623"/>
                </a:lnTo>
                <a:lnTo>
                  <a:pt x="227736" y="528142"/>
                </a:lnTo>
                <a:lnTo>
                  <a:pt x="277545" y="441299"/>
                </a:lnTo>
                <a:lnTo>
                  <a:pt x="300824" y="393661"/>
                </a:lnTo>
                <a:lnTo>
                  <a:pt x="302158" y="390271"/>
                </a:lnTo>
                <a:close/>
              </a:path>
              <a:path w="1905000" h="1021715">
                <a:moveTo>
                  <a:pt x="422021" y="366864"/>
                </a:moveTo>
                <a:lnTo>
                  <a:pt x="385572" y="408686"/>
                </a:lnTo>
                <a:lnTo>
                  <a:pt x="361480" y="450773"/>
                </a:lnTo>
                <a:lnTo>
                  <a:pt x="195732" y="748182"/>
                </a:lnTo>
                <a:lnTo>
                  <a:pt x="103098" y="915987"/>
                </a:lnTo>
                <a:lnTo>
                  <a:pt x="111264" y="919226"/>
                </a:lnTo>
                <a:lnTo>
                  <a:pt x="329399" y="534619"/>
                </a:lnTo>
                <a:lnTo>
                  <a:pt x="386676" y="432473"/>
                </a:lnTo>
                <a:lnTo>
                  <a:pt x="403136" y="402386"/>
                </a:lnTo>
                <a:lnTo>
                  <a:pt x="422021" y="366864"/>
                </a:lnTo>
                <a:close/>
              </a:path>
              <a:path w="1905000" h="1021715">
                <a:moveTo>
                  <a:pt x="533082" y="304139"/>
                </a:moveTo>
                <a:lnTo>
                  <a:pt x="500659" y="339788"/>
                </a:lnTo>
                <a:lnTo>
                  <a:pt x="259372" y="799223"/>
                </a:lnTo>
                <a:lnTo>
                  <a:pt x="196697" y="920292"/>
                </a:lnTo>
                <a:lnTo>
                  <a:pt x="155041" y="1001496"/>
                </a:lnTo>
                <a:lnTo>
                  <a:pt x="162928" y="1004633"/>
                </a:lnTo>
                <a:lnTo>
                  <a:pt x="285229" y="776605"/>
                </a:lnTo>
                <a:lnTo>
                  <a:pt x="490791" y="387350"/>
                </a:lnTo>
                <a:lnTo>
                  <a:pt x="510540" y="349300"/>
                </a:lnTo>
                <a:lnTo>
                  <a:pt x="533082" y="304139"/>
                </a:lnTo>
                <a:close/>
              </a:path>
              <a:path w="1905000" h="1021715">
                <a:moveTo>
                  <a:pt x="701954" y="226402"/>
                </a:moveTo>
                <a:lnTo>
                  <a:pt x="671156" y="263715"/>
                </a:lnTo>
                <a:lnTo>
                  <a:pt x="648804" y="301498"/>
                </a:lnTo>
                <a:lnTo>
                  <a:pt x="627049" y="339623"/>
                </a:lnTo>
                <a:lnTo>
                  <a:pt x="396722" y="750989"/>
                </a:lnTo>
                <a:lnTo>
                  <a:pt x="248983" y="1018286"/>
                </a:lnTo>
                <a:lnTo>
                  <a:pt x="256514" y="1021308"/>
                </a:lnTo>
                <a:lnTo>
                  <a:pt x="433019" y="711263"/>
                </a:lnTo>
                <a:lnTo>
                  <a:pt x="630567" y="360807"/>
                </a:lnTo>
                <a:lnTo>
                  <a:pt x="654634" y="317588"/>
                </a:lnTo>
                <a:lnTo>
                  <a:pt x="678014" y="274015"/>
                </a:lnTo>
                <a:lnTo>
                  <a:pt x="701954" y="226402"/>
                </a:lnTo>
                <a:close/>
              </a:path>
              <a:path w="1905000" h="1021715">
                <a:moveTo>
                  <a:pt x="819340" y="199720"/>
                </a:moveTo>
                <a:lnTo>
                  <a:pt x="812660" y="195770"/>
                </a:lnTo>
                <a:lnTo>
                  <a:pt x="810158" y="199796"/>
                </a:lnTo>
                <a:lnTo>
                  <a:pt x="792543" y="227063"/>
                </a:lnTo>
                <a:lnTo>
                  <a:pt x="765619" y="273202"/>
                </a:lnTo>
                <a:lnTo>
                  <a:pt x="723442" y="347967"/>
                </a:lnTo>
                <a:lnTo>
                  <a:pt x="472655" y="802030"/>
                </a:lnTo>
                <a:lnTo>
                  <a:pt x="376593" y="977747"/>
                </a:lnTo>
                <a:lnTo>
                  <a:pt x="385699" y="981379"/>
                </a:lnTo>
                <a:lnTo>
                  <a:pt x="654405" y="503859"/>
                </a:lnTo>
                <a:lnTo>
                  <a:pt x="761085" y="312166"/>
                </a:lnTo>
                <a:lnTo>
                  <a:pt x="795921" y="247954"/>
                </a:lnTo>
                <a:lnTo>
                  <a:pt x="806742" y="225983"/>
                </a:lnTo>
                <a:lnTo>
                  <a:pt x="819340" y="199720"/>
                </a:lnTo>
                <a:close/>
              </a:path>
              <a:path w="1905000" h="1021715">
                <a:moveTo>
                  <a:pt x="958113" y="122669"/>
                </a:moveTo>
                <a:lnTo>
                  <a:pt x="949058" y="119189"/>
                </a:lnTo>
                <a:lnTo>
                  <a:pt x="946048" y="124739"/>
                </a:lnTo>
                <a:lnTo>
                  <a:pt x="916089" y="179273"/>
                </a:lnTo>
                <a:lnTo>
                  <a:pt x="887133" y="234276"/>
                </a:lnTo>
                <a:lnTo>
                  <a:pt x="849274" y="307873"/>
                </a:lnTo>
                <a:lnTo>
                  <a:pt x="602602" y="795934"/>
                </a:lnTo>
                <a:lnTo>
                  <a:pt x="581837" y="837666"/>
                </a:lnTo>
                <a:lnTo>
                  <a:pt x="558876" y="884631"/>
                </a:lnTo>
                <a:lnTo>
                  <a:pt x="566801" y="887704"/>
                </a:lnTo>
                <a:lnTo>
                  <a:pt x="591667" y="841095"/>
                </a:lnTo>
                <a:lnTo>
                  <a:pt x="635571" y="757250"/>
                </a:lnTo>
                <a:lnTo>
                  <a:pt x="823099" y="393674"/>
                </a:lnTo>
                <a:lnTo>
                  <a:pt x="904532" y="233921"/>
                </a:lnTo>
                <a:lnTo>
                  <a:pt x="935291" y="171742"/>
                </a:lnTo>
                <a:lnTo>
                  <a:pt x="958113" y="122669"/>
                </a:lnTo>
                <a:close/>
              </a:path>
              <a:path w="1905000" h="1021715">
                <a:moveTo>
                  <a:pt x="1077823" y="102997"/>
                </a:moveTo>
                <a:lnTo>
                  <a:pt x="1070914" y="100418"/>
                </a:lnTo>
                <a:lnTo>
                  <a:pt x="1068578" y="104660"/>
                </a:lnTo>
                <a:lnTo>
                  <a:pt x="1040523" y="154381"/>
                </a:lnTo>
                <a:lnTo>
                  <a:pt x="1031443" y="171132"/>
                </a:lnTo>
                <a:lnTo>
                  <a:pt x="882396" y="466090"/>
                </a:lnTo>
                <a:lnTo>
                  <a:pt x="712698" y="806500"/>
                </a:lnTo>
                <a:lnTo>
                  <a:pt x="721233" y="809917"/>
                </a:lnTo>
                <a:lnTo>
                  <a:pt x="863320" y="533476"/>
                </a:lnTo>
                <a:lnTo>
                  <a:pt x="1030147" y="205460"/>
                </a:lnTo>
                <a:lnTo>
                  <a:pt x="1039469" y="186575"/>
                </a:lnTo>
                <a:lnTo>
                  <a:pt x="1048766" y="166928"/>
                </a:lnTo>
                <a:lnTo>
                  <a:pt x="1077823" y="102997"/>
                </a:lnTo>
                <a:close/>
              </a:path>
              <a:path w="1905000" h="1021715">
                <a:moveTo>
                  <a:pt x="1244790" y="12"/>
                </a:moveTo>
                <a:lnTo>
                  <a:pt x="1229702" y="12"/>
                </a:lnTo>
                <a:lnTo>
                  <a:pt x="963764" y="545172"/>
                </a:lnTo>
                <a:lnTo>
                  <a:pt x="875893" y="728840"/>
                </a:lnTo>
                <a:lnTo>
                  <a:pt x="884135" y="732155"/>
                </a:lnTo>
                <a:lnTo>
                  <a:pt x="973658" y="552564"/>
                </a:lnTo>
                <a:lnTo>
                  <a:pt x="1244790" y="12"/>
                </a:lnTo>
                <a:close/>
              </a:path>
              <a:path w="1905000" h="1021715">
                <a:moveTo>
                  <a:pt x="1345958" y="0"/>
                </a:moveTo>
                <a:lnTo>
                  <a:pt x="1330528" y="0"/>
                </a:lnTo>
                <a:lnTo>
                  <a:pt x="1294663" y="74637"/>
                </a:lnTo>
                <a:lnTo>
                  <a:pt x="1251864" y="165354"/>
                </a:lnTo>
                <a:lnTo>
                  <a:pt x="1209738" y="256387"/>
                </a:lnTo>
                <a:lnTo>
                  <a:pt x="1168311" y="347738"/>
                </a:lnTo>
                <a:lnTo>
                  <a:pt x="1127607" y="439407"/>
                </a:lnTo>
                <a:lnTo>
                  <a:pt x="1104988" y="491286"/>
                </a:lnTo>
                <a:lnTo>
                  <a:pt x="1082624" y="543267"/>
                </a:lnTo>
                <a:lnTo>
                  <a:pt x="1060500" y="595350"/>
                </a:lnTo>
                <a:lnTo>
                  <a:pt x="1035977" y="653910"/>
                </a:lnTo>
                <a:lnTo>
                  <a:pt x="1045794" y="657974"/>
                </a:lnTo>
                <a:lnTo>
                  <a:pt x="1088428" y="559600"/>
                </a:lnTo>
                <a:lnTo>
                  <a:pt x="1128852" y="467791"/>
                </a:lnTo>
                <a:lnTo>
                  <a:pt x="1169835" y="376224"/>
                </a:lnTo>
                <a:lnTo>
                  <a:pt x="1211376" y="284911"/>
                </a:lnTo>
                <a:lnTo>
                  <a:pt x="1253540" y="193903"/>
                </a:lnTo>
                <a:lnTo>
                  <a:pt x="1296352" y="103187"/>
                </a:lnTo>
                <a:lnTo>
                  <a:pt x="1345958" y="0"/>
                </a:lnTo>
                <a:close/>
              </a:path>
              <a:path w="1905000" h="1021715">
                <a:moveTo>
                  <a:pt x="1456804" y="12"/>
                </a:moveTo>
                <a:lnTo>
                  <a:pt x="1440129" y="12"/>
                </a:lnTo>
                <a:lnTo>
                  <a:pt x="1184706" y="531609"/>
                </a:lnTo>
                <a:lnTo>
                  <a:pt x="1160183" y="583069"/>
                </a:lnTo>
                <a:lnTo>
                  <a:pt x="1170825" y="587387"/>
                </a:lnTo>
                <a:lnTo>
                  <a:pt x="1456804" y="12"/>
                </a:lnTo>
                <a:close/>
              </a:path>
              <a:path w="1905000" h="1021715">
                <a:moveTo>
                  <a:pt x="1558544" y="0"/>
                </a:moveTo>
                <a:lnTo>
                  <a:pt x="1542948" y="0"/>
                </a:lnTo>
                <a:lnTo>
                  <a:pt x="1298054" y="527316"/>
                </a:lnTo>
                <a:lnTo>
                  <a:pt x="1308849" y="531736"/>
                </a:lnTo>
                <a:lnTo>
                  <a:pt x="1558544" y="0"/>
                </a:lnTo>
                <a:close/>
              </a:path>
              <a:path w="1905000" h="1021715">
                <a:moveTo>
                  <a:pt x="1658429" y="0"/>
                </a:moveTo>
                <a:lnTo>
                  <a:pt x="1644713" y="0"/>
                </a:lnTo>
                <a:lnTo>
                  <a:pt x="1522984" y="274955"/>
                </a:lnTo>
                <a:lnTo>
                  <a:pt x="1436166" y="468007"/>
                </a:lnTo>
                <a:lnTo>
                  <a:pt x="1442491" y="470611"/>
                </a:lnTo>
                <a:lnTo>
                  <a:pt x="1541183" y="253339"/>
                </a:lnTo>
                <a:lnTo>
                  <a:pt x="1658429" y="0"/>
                </a:lnTo>
                <a:close/>
              </a:path>
              <a:path w="1905000" h="1021715">
                <a:moveTo>
                  <a:pt x="1755914" y="0"/>
                </a:moveTo>
                <a:lnTo>
                  <a:pt x="1739773" y="0"/>
                </a:lnTo>
                <a:lnTo>
                  <a:pt x="1556219" y="419379"/>
                </a:lnTo>
                <a:lnTo>
                  <a:pt x="1501584" y="546252"/>
                </a:lnTo>
                <a:lnTo>
                  <a:pt x="1510995" y="550113"/>
                </a:lnTo>
                <a:lnTo>
                  <a:pt x="1619237" y="308241"/>
                </a:lnTo>
                <a:lnTo>
                  <a:pt x="1755914" y="0"/>
                </a:lnTo>
                <a:close/>
              </a:path>
              <a:path w="1905000" h="1021715">
                <a:moveTo>
                  <a:pt x="1830031" y="0"/>
                </a:moveTo>
                <a:lnTo>
                  <a:pt x="1816265" y="0"/>
                </a:lnTo>
                <a:lnTo>
                  <a:pt x="1792312" y="55499"/>
                </a:lnTo>
                <a:lnTo>
                  <a:pt x="1758657" y="135318"/>
                </a:lnTo>
                <a:lnTo>
                  <a:pt x="1723783" y="220891"/>
                </a:lnTo>
                <a:lnTo>
                  <a:pt x="1687474" y="312178"/>
                </a:lnTo>
                <a:lnTo>
                  <a:pt x="1669681" y="357962"/>
                </a:lnTo>
                <a:lnTo>
                  <a:pt x="1652168" y="403860"/>
                </a:lnTo>
                <a:lnTo>
                  <a:pt x="1634985" y="449872"/>
                </a:lnTo>
                <a:lnTo>
                  <a:pt x="1618170" y="496011"/>
                </a:lnTo>
                <a:lnTo>
                  <a:pt x="1585696" y="587832"/>
                </a:lnTo>
                <a:lnTo>
                  <a:pt x="1552613" y="684098"/>
                </a:lnTo>
                <a:lnTo>
                  <a:pt x="1558874" y="686752"/>
                </a:lnTo>
                <a:lnTo>
                  <a:pt x="1576946" y="636155"/>
                </a:lnTo>
                <a:lnTo>
                  <a:pt x="1610868" y="543598"/>
                </a:lnTo>
                <a:lnTo>
                  <a:pt x="1645653" y="451345"/>
                </a:lnTo>
                <a:lnTo>
                  <a:pt x="1681137" y="359371"/>
                </a:lnTo>
                <a:lnTo>
                  <a:pt x="1699107" y="313664"/>
                </a:lnTo>
                <a:lnTo>
                  <a:pt x="1717344" y="268071"/>
                </a:lnTo>
                <a:lnTo>
                  <a:pt x="1754555" y="177165"/>
                </a:lnTo>
                <a:lnTo>
                  <a:pt x="1792592" y="86601"/>
                </a:lnTo>
                <a:lnTo>
                  <a:pt x="1811870" y="41440"/>
                </a:lnTo>
                <a:lnTo>
                  <a:pt x="1830031" y="0"/>
                </a:lnTo>
                <a:close/>
              </a:path>
              <a:path w="1905000" h="1021715">
                <a:moveTo>
                  <a:pt x="1904606" y="12"/>
                </a:moveTo>
                <a:lnTo>
                  <a:pt x="1890864" y="12"/>
                </a:lnTo>
                <a:lnTo>
                  <a:pt x="1879282" y="32956"/>
                </a:lnTo>
                <a:lnTo>
                  <a:pt x="1710194" y="525716"/>
                </a:lnTo>
                <a:lnTo>
                  <a:pt x="1719465" y="529640"/>
                </a:lnTo>
                <a:lnTo>
                  <a:pt x="1894649" y="28956"/>
                </a:lnTo>
                <a:lnTo>
                  <a:pt x="1904606" y="12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82" name="bg 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636858" y="1"/>
            <a:ext cx="99524" cy="172041"/>
          </a:xfrm>
          <a:prstGeom prst="rect">
            <a:avLst/>
          </a:prstGeom>
        </p:spPr>
      </p:pic>
      <p:sp>
        <p:nvSpPr>
          <p:cNvPr id="83" name="bg object 83"/>
          <p:cNvSpPr/>
          <p:nvPr/>
        </p:nvSpPr>
        <p:spPr>
          <a:xfrm>
            <a:off x="8623549" y="6848949"/>
            <a:ext cx="23168" cy="6910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1930" y="0"/>
                </a:moveTo>
                <a:lnTo>
                  <a:pt x="0" y="5880"/>
                </a:lnTo>
                <a:lnTo>
                  <a:pt x="3020" y="7136"/>
                </a:lnTo>
                <a:lnTo>
                  <a:pt x="20244" y="7136"/>
                </a:lnTo>
                <a:lnTo>
                  <a:pt x="1930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6349" y="653337"/>
            <a:ext cx="10899305" cy="603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3709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FE09D38F-8A9A-36E5-23B7-B2900ABE9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5086" y="5658678"/>
            <a:ext cx="2453125" cy="1314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0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1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7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4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5167" y="2167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D_A952A54A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2_6183598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microsoft.com/office/2018/10/relationships/comments" Target="../comments/modernComment_193_D618DF08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97A68-5B05-C69C-7A0D-9D3EDEF8F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E325BD12-D816-1712-EE74-B5B5DBD7829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7664" y="1"/>
            <a:ext cx="12429664" cy="699168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object 81">
            <a:extLst>
              <a:ext uri="{FF2B5EF4-FFF2-40B4-BE49-F238E27FC236}">
                <a16:creationId xmlns:a16="http://schemas.microsoft.com/office/drawing/2014/main" id="{02DF3487-CB7B-F59B-BE95-59DFABB13A68}"/>
              </a:ext>
            </a:extLst>
          </p:cNvPr>
          <p:cNvSpPr/>
          <p:nvPr/>
        </p:nvSpPr>
        <p:spPr>
          <a:xfrm>
            <a:off x="7991663" y="6653989"/>
            <a:ext cx="17376" cy="6516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1930" y="0"/>
                </a:moveTo>
                <a:lnTo>
                  <a:pt x="0" y="5880"/>
                </a:lnTo>
                <a:lnTo>
                  <a:pt x="3020" y="7136"/>
                </a:lnTo>
                <a:lnTo>
                  <a:pt x="20244" y="7136"/>
                </a:lnTo>
                <a:lnTo>
                  <a:pt x="193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49" dirty="0"/>
          </a:p>
        </p:txBody>
      </p:sp>
      <p:pic>
        <p:nvPicPr>
          <p:cNvPr id="5" name="Imagem 4" descr="Ícone&#10;&#10;O conteúdo gerado por IA pode estar incorreto.">
            <a:extLst>
              <a:ext uri="{FF2B5EF4-FFF2-40B4-BE49-F238E27FC236}">
                <a16:creationId xmlns:a16="http://schemas.microsoft.com/office/drawing/2014/main" id="{EE7713C2-5CE5-CE84-BB6C-B8EBE7AE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844"/>
          <a:stretch>
            <a:fillRect/>
          </a:stretch>
        </p:blipFill>
        <p:spPr>
          <a:xfrm>
            <a:off x="8816480" y="5868318"/>
            <a:ext cx="2646792" cy="754560"/>
          </a:xfrm>
          <a:prstGeom prst="rect">
            <a:avLst/>
          </a:prstGeom>
        </p:spPr>
      </p:pic>
      <p:sp>
        <p:nvSpPr>
          <p:cNvPr id="3" name="Google Shape;135;p24">
            <a:extLst>
              <a:ext uri="{FF2B5EF4-FFF2-40B4-BE49-F238E27FC236}">
                <a16:creationId xmlns:a16="http://schemas.microsoft.com/office/drawing/2014/main" id="{683456B5-EACE-1BAC-40F5-43D6723EFA30}"/>
              </a:ext>
            </a:extLst>
          </p:cNvPr>
          <p:cNvSpPr txBox="1"/>
          <p:nvPr/>
        </p:nvSpPr>
        <p:spPr>
          <a:xfrm>
            <a:off x="601732" y="2419075"/>
            <a:ext cx="10279531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rgbClr val="61CEFF"/>
                </a:solidFill>
                <a:latin typeface="+mn-lt"/>
                <a:ea typeface="Montserrat ExtraBold"/>
                <a:cs typeface="Montserrat ExtraBold"/>
                <a:sym typeface="Montserrat ExtraBold"/>
              </a:rPr>
              <a:t>TRABALHO HONORÍFICO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latin typeface="+mn-lt"/>
                <a:ea typeface="Montserrat ExtraBold"/>
                <a:cs typeface="Montserrat ExtraBold"/>
                <a:sym typeface="Montserrat ExtraBold"/>
              </a:rPr>
              <a:t>Orientações sobre trabalho voluntário no LinkedIn</a:t>
            </a:r>
            <a:endParaRPr sz="3600" b="1" dirty="0">
              <a:solidFill>
                <a:schemeClr val="bg1"/>
              </a:solidFill>
              <a:latin typeface="+mn-lt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8407657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021" y="-88899"/>
            <a:ext cx="12350041" cy="69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326310" y="271182"/>
            <a:ext cx="16672443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61CEFF"/>
                </a:solidFill>
                <a:latin typeface="+mn-lt"/>
                <a:ea typeface="Montserrat ExtraBold"/>
                <a:cs typeface="Montserrat ExtraBold"/>
                <a:sym typeface="Montserrat ExtraBold"/>
              </a:rPr>
              <a:t>ORIENTAÇÕES LINKEDIN</a:t>
            </a:r>
            <a:endParaRPr sz="6000" b="1" dirty="0">
              <a:solidFill>
                <a:srgbClr val="61CEFF"/>
              </a:solidFill>
              <a:latin typeface="+mn-lt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26310" y="2984124"/>
            <a:ext cx="11098182" cy="2165402"/>
          </a:xfrm>
          <a:prstGeom prst="rect">
            <a:avLst/>
          </a:prstGeom>
        </p:spPr>
        <p:txBody>
          <a:bodyPr vert="horz" wrap="square" lIns="0" tIns="1086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794" marR="3811" indent="-8890">
              <a:spcBef>
                <a:spcPts val="87"/>
              </a:spcBef>
              <a:tabLst>
                <a:tab pos="343161" algn="l"/>
                <a:tab pos="4359003" algn="l"/>
                <a:tab pos="5073016" algn="l"/>
              </a:tabLst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Para garantir a transparência e evitar interpretações equivocadas, orientamos que a atuação como conselheiro, representante institucional, coordenador ou vice de Câmara Temática no CRA-ES, bem como de demais integrantes dessas câmaras, seja</a:t>
            </a:r>
            <a:r>
              <a:rPr lang="pt-BR" sz="2800" b="1" dirty="0">
                <a:solidFill>
                  <a:schemeClr val="bg1"/>
                </a:solidFill>
                <a:latin typeface="+mn-lt"/>
              </a:rPr>
              <a:t> registrada como atividade voluntária no LinkedIn. </a:t>
            </a:r>
            <a:r>
              <a:rPr lang="pt-BR" sz="2800" dirty="0">
                <a:solidFill>
                  <a:schemeClr val="bg1"/>
                </a:solidFill>
                <a:latin typeface="+mn-lt"/>
              </a:rPr>
              <a:t>Confira o passo a passo a seguir:</a:t>
            </a:r>
            <a:endParaRPr lang="pt-BR" sz="2800" b="1" spc="-9" dirty="0">
              <a:solidFill>
                <a:schemeClr val="bg1"/>
              </a:solidFill>
              <a:latin typeface="+mn-lt"/>
              <a:cs typeface="Raleway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9D1233-5A5F-D388-0FFD-1824C0DA31F0}"/>
              </a:ext>
            </a:extLst>
          </p:cNvPr>
          <p:cNvSpPr txBox="1"/>
          <p:nvPr/>
        </p:nvSpPr>
        <p:spPr>
          <a:xfrm>
            <a:off x="326310" y="1420239"/>
            <a:ext cx="932446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0160" marR="3810" indent="-8890">
              <a:spcBef>
                <a:spcPts val="87"/>
              </a:spcBef>
              <a:tabLst>
                <a:tab pos="343161" algn="l"/>
                <a:tab pos="4359003" algn="l"/>
                <a:tab pos="5073016" algn="l"/>
              </a:tabLst>
            </a:pPr>
            <a:r>
              <a:rPr lang="pt-BR" sz="3600" b="1" spc="-9" dirty="0">
                <a:solidFill>
                  <a:schemeClr val="bg1"/>
                </a:solidFill>
                <a:cs typeface="Raleway"/>
              </a:rPr>
              <a:t>Parabéns! Você integra o time que contribui de forma honorífica/voluntária com a autarquia</a:t>
            </a:r>
            <a:endParaRPr lang="pt-BR" sz="3200" b="1" dirty="0">
              <a:solidFill>
                <a:schemeClr val="bg1"/>
              </a:solidFill>
              <a:latin typeface="+mn-lt"/>
              <a:ea typeface="Calibri"/>
              <a:cs typeface="Raleway"/>
            </a:endParaRPr>
          </a:p>
        </p:txBody>
      </p:sp>
      <p:pic>
        <p:nvPicPr>
          <p:cNvPr id="5" name="Imagem 4" descr="Ícone&#10;&#10;O conteúdo gerado por IA pode estar incorreto.">
            <a:extLst>
              <a:ext uri="{FF2B5EF4-FFF2-40B4-BE49-F238E27FC236}">
                <a16:creationId xmlns:a16="http://schemas.microsoft.com/office/drawing/2014/main" id="{34A3312B-96D0-D941-0046-A90550865E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844"/>
          <a:stretch>
            <a:fillRect/>
          </a:stretch>
        </p:blipFill>
        <p:spPr>
          <a:xfrm>
            <a:off x="8816480" y="5868318"/>
            <a:ext cx="2646792" cy="7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87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4;p24">
            <a:extLst>
              <a:ext uri="{FF2B5EF4-FFF2-40B4-BE49-F238E27FC236}">
                <a16:creationId xmlns:a16="http://schemas.microsoft.com/office/drawing/2014/main" id="{09606E52-7A5A-BBF9-D92A-00CE6EF3B84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021" y="-44450"/>
            <a:ext cx="12350041" cy="69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56">
            <a:extLst>
              <a:ext uri="{FF2B5EF4-FFF2-40B4-BE49-F238E27FC236}">
                <a16:creationId xmlns:a16="http://schemas.microsoft.com/office/drawing/2014/main" id="{5A5C7B44-907A-9628-5E02-4DE6EFDB48CF}"/>
              </a:ext>
            </a:extLst>
          </p:cNvPr>
          <p:cNvSpPr txBox="1"/>
          <p:nvPr/>
        </p:nvSpPr>
        <p:spPr>
          <a:xfrm>
            <a:off x="552892" y="1797759"/>
            <a:ext cx="10974187" cy="4389062"/>
          </a:xfrm>
          <a:prstGeom prst="rect">
            <a:avLst/>
          </a:prstGeom>
        </p:spPr>
        <p:txBody>
          <a:bodyPr vert="horz" wrap="square" lIns="0" tIns="13756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393" marR="5080" algn="just">
              <a:lnSpc>
                <a:spcPct val="117200"/>
              </a:lnSpc>
              <a:spcBef>
                <a:spcPts val="108"/>
              </a:spcBef>
            </a:pPr>
            <a:r>
              <a:rPr lang="pt-BR" sz="2800" b="1" spc="57" dirty="0">
                <a:solidFill>
                  <a:schemeClr val="bg1"/>
                </a:solidFill>
                <a:latin typeface="+mn-lt"/>
                <a:cs typeface="Raleway"/>
              </a:rPr>
              <a:t>1. Acesse seu perfil no LinkedIn</a:t>
            </a:r>
          </a:p>
          <a:p>
            <a:pPr marL="14393" marR="5080" algn="just">
              <a:lnSpc>
                <a:spcPct val="117200"/>
              </a:lnSpc>
              <a:spcBef>
                <a:spcPts val="108"/>
              </a:spcBef>
            </a:pPr>
            <a:r>
              <a:rPr lang="pt-BR" sz="2400" spc="57" dirty="0">
                <a:solidFill>
                  <a:schemeClr val="bg1"/>
                </a:solidFill>
                <a:latin typeface="+mn-lt"/>
                <a:cs typeface="Raleway"/>
              </a:rPr>
              <a:t>Clique em sua foto ou nome, no canto superior da tela.</a:t>
            </a:r>
          </a:p>
          <a:p>
            <a:pPr marL="14393" marR="5080" algn="just">
              <a:lnSpc>
                <a:spcPct val="117200"/>
              </a:lnSpc>
              <a:spcBef>
                <a:spcPts val="108"/>
              </a:spcBef>
            </a:pPr>
            <a:endParaRPr lang="pt-BR" sz="2400" spc="57" dirty="0">
              <a:solidFill>
                <a:schemeClr val="bg1"/>
              </a:solidFill>
              <a:latin typeface="+mn-lt"/>
              <a:cs typeface="Raleway"/>
            </a:endParaRPr>
          </a:p>
          <a:p>
            <a:pPr marL="14393" marR="5080" algn="just">
              <a:lnSpc>
                <a:spcPct val="117200"/>
              </a:lnSpc>
              <a:spcBef>
                <a:spcPts val="108"/>
              </a:spcBef>
            </a:pPr>
            <a:r>
              <a:rPr lang="pt-BR" sz="2800" b="1" spc="57" dirty="0">
                <a:solidFill>
                  <a:schemeClr val="bg1"/>
                </a:solidFill>
                <a:latin typeface="+mn-lt"/>
                <a:cs typeface="Raleway"/>
              </a:rPr>
              <a:t>2. Desça até a seção “Voluntariado”</a:t>
            </a:r>
          </a:p>
          <a:p>
            <a:pPr marL="14393" marR="5080">
              <a:lnSpc>
                <a:spcPct val="117200"/>
              </a:lnSpc>
              <a:spcBef>
                <a:spcPts val="108"/>
              </a:spcBef>
            </a:pPr>
            <a:r>
              <a:rPr lang="pt-BR" sz="2400" spc="57" dirty="0">
                <a:solidFill>
                  <a:schemeClr val="bg1"/>
                </a:solidFill>
                <a:latin typeface="+mn-lt"/>
                <a:cs typeface="Raleway"/>
              </a:rPr>
              <a:t>Caso ainda não tenha essa seção em seu 	perfil, 	clique 	em “Adicionar seção ao perfil” &gt;  “Experiência adicional” &gt; “Experiência  Voluntária”.</a:t>
            </a:r>
          </a:p>
          <a:p>
            <a:pPr marL="14393" marR="5080">
              <a:lnSpc>
                <a:spcPct val="117200"/>
              </a:lnSpc>
              <a:spcBef>
                <a:spcPts val="108"/>
              </a:spcBef>
            </a:pPr>
            <a:endParaRPr lang="pt-BR" sz="2800" spc="57" dirty="0">
              <a:solidFill>
                <a:schemeClr val="bg1"/>
              </a:solidFill>
              <a:latin typeface="+mn-lt"/>
              <a:cs typeface="Raleway"/>
            </a:endParaRPr>
          </a:p>
          <a:p>
            <a:pPr marL="14393" marR="5080">
              <a:lnSpc>
                <a:spcPct val="117200"/>
              </a:lnSpc>
              <a:spcBef>
                <a:spcPts val="108"/>
              </a:spcBef>
            </a:pPr>
            <a:r>
              <a:rPr lang="pt-BR" sz="2800" b="1" spc="57" dirty="0">
                <a:solidFill>
                  <a:schemeClr val="bg1"/>
                </a:solidFill>
                <a:latin typeface="+mn-lt"/>
                <a:cs typeface="Raleway"/>
              </a:rPr>
              <a:t>3. Clique em “+ Adicionar experiência voluntária”</a:t>
            </a:r>
          </a:p>
          <a:p>
            <a:pPr marL="14393" marR="5080">
              <a:lnSpc>
                <a:spcPct val="117200"/>
              </a:lnSpc>
              <a:spcBef>
                <a:spcPts val="108"/>
              </a:spcBef>
            </a:pPr>
            <a:endParaRPr lang="pt-BR" sz="3200" dirty="0">
              <a:solidFill>
                <a:schemeClr val="bg1"/>
              </a:solidFill>
              <a:latin typeface="+mn-lt"/>
              <a:cs typeface="Raleway"/>
            </a:endParaRPr>
          </a:p>
        </p:txBody>
      </p:sp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D29B3D93-584C-A433-7273-06B5AA46EB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844"/>
          <a:stretch>
            <a:fillRect/>
          </a:stretch>
        </p:blipFill>
        <p:spPr>
          <a:xfrm>
            <a:off x="8816480" y="5868318"/>
            <a:ext cx="2646792" cy="75456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358B3CD-0171-BDBA-36B7-E39A1EAB5BD2}"/>
              </a:ext>
            </a:extLst>
          </p:cNvPr>
          <p:cNvSpPr/>
          <p:nvPr/>
        </p:nvSpPr>
        <p:spPr>
          <a:xfrm>
            <a:off x="552892" y="280435"/>
            <a:ext cx="10910379" cy="1005083"/>
          </a:xfrm>
          <a:prstGeom prst="rect">
            <a:avLst/>
          </a:prstGeom>
          <a:solidFill>
            <a:srgbClr val="00A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sz="2489" dirty="0">
              <a:latin typeface="+mn-lt"/>
            </a:endParaRPr>
          </a:p>
        </p:txBody>
      </p:sp>
      <p:sp>
        <p:nvSpPr>
          <p:cNvPr id="10" name="object 57">
            <a:extLst>
              <a:ext uri="{FF2B5EF4-FFF2-40B4-BE49-F238E27FC236}">
                <a16:creationId xmlns:a16="http://schemas.microsoft.com/office/drawing/2014/main" id="{F0014151-0B4C-49E3-79BC-0C75362B1685}"/>
              </a:ext>
            </a:extLst>
          </p:cNvPr>
          <p:cNvSpPr txBox="1"/>
          <p:nvPr/>
        </p:nvSpPr>
        <p:spPr>
          <a:xfrm>
            <a:off x="646624" y="467791"/>
            <a:ext cx="10992484" cy="507064"/>
          </a:xfrm>
          <a:prstGeom prst="rect">
            <a:avLst/>
          </a:prstGeom>
        </p:spPr>
        <p:txBody>
          <a:bodyPr vert="horz" wrap="square" lIns="0" tIns="1448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393">
              <a:spcBef>
                <a:spcPts val="115"/>
              </a:spcBef>
            </a:pPr>
            <a:r>
              <a:rPr lang="pt-BR" sz="3200" b="1" spc="-137" dirty="0">
                <a:solidFill>
                  <a:schemeClr val="bg1"/>
                </a:solidFill>
                <a:latin typeface="+mn-lt"/>
                <a:cs typeface="Raleway"/>
              </a:rPr>
              <a:t>Passo a passo para adicionar uma experiência voluntária no LINKEDIN</a:t>
            </a:r>
          </a:p>
        </p:txBody>
      </p:sp>
    </p:spTree>
    <p:extLst>
      <p:ext uri="{BB962C8B-B14F-4D97-AF65-F5344CB8AC3E}">
        <p14:creationId xmlns:p14="http://schemas.microsoft.com/office/powerpoint/2010/main" val="173880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C87DEF0E-A17C-F9A9-6528-533153EFF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4;p24">
            <a:extLst>
              <a:ext uri="{FF2B5EF4-FFF2-40B4-BE49-F238E27FC236}">
                <a16:creationId xmlns:a16="http://schemas.microsoft.com/office/drawing/2014/main" id="{350AB10E-B9B5-4E09-FAEF-4CD42222550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021" y="-44450"/>
            <a:ext cx="12350041" cy="69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56">
            <a:extLst>
              <a:ext uri="{FF2B5EF4-FFF2-40B4-BE49-F238E27FC236}">
                <a16:creationId xmlns:a16="http://schemas.microsoft.com/office/drawing/2014/main" id="{645B819A-B010-CACF-5AEC-B4FA94B0FB74}"/>
              </a:ext>
            </a:extLst>
          </p:cNvPr>
          <p:cNvSpPr txBox="1"/>
          <p:nvPr/>
        </p:nvSpPr>
        <p:spPr>
          <a:xfrm>
            <a:off x="408929" y="1487096"/>
            <a:ext cx="11136447" cy="4234726"/>
          </a:xfrm>
          <a:prstGeom prst="rect">
            <a:avLst/>
          </a:prstGeom>
        </p:spPr>
        <p:txBody>
          <a:bodyPr vert="horz" wrap="square" lIns="0" tIns="13756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393" marR="5080">
              <a:lnSpc>
                <a:spcPct val="150000"/>
              </a:lnSpc>
              <a:spcBef>
                <a:spcPts val="108"/>
              </a:spcBef>
            </a:pPr>
            <a:r>
              <a:rPr lang="pt-BR" sz="2800" b="1" spc="57" dirty="0">
                <a:solidFill>
                  <a:schemeClr val="bg1"/>
                </a:solidFill>
                <a:latin typeface="+mn-lt"/>
                <a:cs typeface="Raleway"/>
              </a:rPr>
              <a:t>4. Preencha os campos da seguinte forma:</a:t>
            </a:r>
          </a:p>
          <a:p>
            <a:pPr marR="5080">
              <a:lnSpc>
                <a:spcPct val="150000"/>
              </a:lnSpc>
              <a:spcBef>
                <a:spcPts val="600"/>
              </a:spcBef>
            </a:pPr>
            <a:r>
              <a:rPr lang="pt-BR" sz="2400" b="1" dirty="0">
                <a:solidFill>
                  <a:schemeClr val="bg1"/>
                </a:solidFill>
                <a:latin typeface="+mn-lt"/>
              </a:rPr>
              <a:t>Data de início: </a:t>
            </a:r>
            <a:r>
              <a:rPr lang="pt-BR" sz="2400" dirty="0">
                <a:solidFill>
                  <a:schemeClr val="bg1"/>
                </a:solidFill>
                <a:latin typeface="+mn-lt"/>
              </a:rPr>
              <a:t>conforme sua posse "ou nomeação“ </a:t>
            </a:r>
          </a:p>
          <a:p>
            <a:pPr marR="5080">
              <a:lnSpc>
                <a:spcPct val="150000"/>
              </a:lnSpc>
              <a:spcBef>
                <a:spcPts val="600"/>
              </a:spcBef>
            </a:pPr>
            <a:r>
              <a:rPr lang="pt-BR" sz="2400" b="1" spc="57" dirty="0">
                <a:solidFill>
                  <a:schemeClr val="bg1"/>
                </a:solidFill>
                <a:latin typeface="+mn-lt"/>
                <a:cs typeface="Raleway"/>
              </a:rPr>
              <a:t>Cargo: </a:t>
            </a:r>
            <a:r>
              <a:rPr lang="pt-BR" sz="2400" i="1" spc="57" dirty="0">
                <a:solidFill>
                  <a:schemeClr val="bg1"/>
                </a:solidFill>
                <a:latin typeface="+mn-lt"/>
                <a:cs typeface="Raleway"/>
              </a:rPr>
              <a:t>Exemplo: Conselheiro, Diretor, , Coordenador da Câmara Temática de Marketing, Representante Institucional</a:t>
            </a:r>
          </a:p>
          <a:p>
            <a:pPr marR="5080">
              <a:lnSpc>
                <a:spcPct val="150000"/>
              </a:lnSpc>
              <a:spcBef>
                <a:spcPts val="600"/>
              </a:spcBef>
            </a:pPr>
            <a:r>
              <a:rPr lang="pt-BR" sz="2400" b="1" spc="57" dirty="0">
                <a:solidFill>
                  <a:schemeClr val="bg1"/>
                </a:solidFill>
                <a:latin typeface="+mn-lt"/>
                <a:cs typeface="Raleway"/>
              </a:rPr>
              <a:t>Nome da organização: </a:t>
            </a:r>
            <a:r>
              <a:rPr lang="pt-BR" sz="2400" spc="57" dirty="0">
                <a:solidFill>
                  <a:schemeClr val="bg1"/>
                </a:solidFill>
                <a:latin typeface="+mn-lt"/>
                <a:cs typeface="Raleway"/>
              </a:rPr>
              <a:t>CRA-ES – Conselho Regional de Administração do Espírito Santo</a:t>
            </a:r>
          </a:p>
          <a:p>
            <a:pPr marR="5080">
              <a:lnSpc>
                <a:spcPct val="150000"/>
              </a:lnSpc>
              <a:spcBef>
                <a:spcPts val="600"/>
              </a:spcBef>
            </a:pPr>
            <a:r>
              <a:rPr lang="pt-BR" sz="2400" b="1" spc="57" dirty="0">
                <a:solidFill>
                  <a:schemeClr val="bg1"/>
                </a:solidFill>
                <a:latin typeface="+mn-lt"/>
                <a:cs typeface="Raleway"/>
              </a:rPr>
              <a:t>Causa: </a:t>
            </a:r>
            <a:r>
              <a:rPr lang="pt-BR" sz="2400" spc="57" dirty="0">
                <a:solidFill>
                  <a:schemeClr val="bg1"/>
                </a:solidFill>
                <a:latin typeface="+mn-lt"/>
                <a:cs typeface="Raleway"/>
              </a:rPr>
              <a:t>Escolha por exemplo </a:t>
            </a:r>
            <a:r>
              <a:rPr lang="pt-BR" sz="2400" i="1" spc="57" dirty="0">
                <a:solidFill>
                  <a:schemeClr val="bg1"/>
                </a:solidFill>
                <a:latin typeface="+mn-lt"/>
                <a:cs typeface="Raleway"/>
              </a:rPr>
              <a:t>“Desenvolvimento profissional” ou “Educação”</a:t>
            </a:r>
            <a:endParaRPr lang="pt-BR" sz="2400" b="1" dirty="0">
              <a:solidFill>
                <a:schemeClr val="bg1"/>
              </a:solidFill>
              <a:latin typeface="+mn-lt"/>
              <a:cs typeface="Raleway"/>
            </a:endParaRPr>
          </a:p>
        </p:txBody>
      </p:sp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6366054C-0DD4-8B0F-E514-A77D83A4BE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844"/>
          <a:stretch>
            <a:fillRect/>
          </a:stretch>
        </p:blipFill>
        <p:spPr>
          <a:xfrm>
            <a:off x="8816480" y="5868318"/>
            <a:ext cx="2646792" cy="75456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1AAAA09-2FF9-8643-3C58-BD9351D2051F}"/>
              </a:ext>
            </a:extLst>
          </p:cNvPr>
          <p:cNvSpPr/>
          <p:nvPr/>
        </p:nvSpPr>
        <p:spPr>
          <a:xfrm>
            <a:off x="552892" y="280435"/>
            <a:ext cx="10910379" cy="1005083"/>
          </a:xfrm>
          <a:prstGeom prst="rect">
            <a:avLst/>
          </a:prstGeom>
          <a:solidFill>
            <a:srgbClr val="00A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sz="2489" dirty="0">
              <a:latin typeface="+mn-lt"/>
            </a:endParaRPr>
          </a:p>
        </p:txBody>
      </p:sp>
      <p:sp>
        <p:nvSpPr>
          <p:cNvPr id="10" name="object 57">
            <a:extLst>
              <a:ext uri="{FF2B5EF4-FFF2-40B4-BE49-F238E27FC236}">
                <a16:creationId xmlns:a16="http://schemas.microsoft.com/office/drawing/2014/main" id="{670516DF-E9DA-362E-797E-5EF61BCFA874}"/>
              </a:ext>
            </a:extLst>
          </p:cNvPr>
          <p:cNvSpPr txBox="1"/>
          <p:nvPr/>
        </p:nvSpPr>
        <p:spPr>
          <a:xfrm>
            <a:off x="646624" y="467791"/>
            <a:ext cx="10992484" cy="507064"/>
          </a:xfrm>
          <a:prstGeom prst="rect">
            <a:avLst/>
          </a:prstGeom>
        </p:spPr>
        <p:txBody>
          <a:bodyPr vert="horz" wrap="square" lIns="0" tIns="1448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393">
              <a:spcBef>
                <a:spcPts val="115"/>
              </a:spcBef>
            </a:pPr>
            <a:r>
              <a:rPr lang="pt-BR" sz="3200" b="1" spc="-137" dirty="0">
                <a:solidFill>
                  <a:schemeClr val="bg1"/>
                </a:solidFill>
                <a:latin typeface="+mn-lt"/>
                <a:cs typeface="Raleway"/>
              </a:rPr>
              <a:t>Passo a passo para adicionar uma experiência voluntária no LINKEDIN</a:t>
            </a:r>
          </a:p>
        </p:txBody>
      </p:sp>
    </p:spTree>
    <p:extLst>
      <p:ext uri="{BB962C8B-B14F-4D97-AF65-F5344CB8AC3E}">
        <p14:creationId xmlns:p14="http://schemas.microsoft.com/office/powerpoint/2010/main" val="312674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998D7F58-AD5A-B25F-67D2-05906B62D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4;p24">
            <a:extLst>
              <a:ext uri="{FF2B5EF4-FFF2-40B4-BE49-F238E27FC236}">
                <a16:creationId xmlns:a16="http://schemas.microsoft.com/office/drawing/2014/main" id="{08C69A57-D9C9-1FC4-6E53-45C06EA7606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9021" y="-44450"/>
            <a:ext cx="12350041" cy="69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56">
            <a:extLst>
              <a:ext uri="{FF2B5EF4-FFF2-40B4-BE49-F238E27FC236}">
                <a16:creationId xmlns:a16="http://schemas.microsoft.com/office/drawing/2014/main" id="{D3B6ED93-60B6-B8E5-81E2-D417A24DC42A}"/>
              </a:ext>
            </a:extLst>
          </p:cNvPr>
          <p:cNvSpPr txBox="1"/>
          <p:nvPr/>
        </p:nvSpPr>
        <p:spPr>
          <a:xfrm>
            <a:off x="552893" y="1487096"/>
            <a:ext cx="11394564" cy="4040505"/>
          </a:xfrm>
          <a:prstGeom prst="rect">
            <a:avLst/>
          </a:prstGeom>
        </p:spPr>
        <p:txBody>
          <a:bodyPr vert="horz" wrap="square" lIns="0" tIns="13756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5080">
              <a:lnSpc>
                <a:spcPct val="150000"/>
              </a:lnSpc>
              <a:spcBef>
                <a:spcPts val="600"/>
              </a:spcBef>
            </a:pPr>
            <a:r>
              <a:rPr lang="pt-BR" sz="2400" b="1" spc="57" dirty="0">
                <a:solidFill>
                  <a:schemeClr val="bg1"/>
                </a:solidFill>
                <a:latin typeface="+mn-lt"/>
                <a:cs typeface="Raleway"/>
              </a:rPr>
              <a:t>Causa: </a:t>
            </a:r>
            <a:r>
              <a:rPr lang="pt-BR" sz="2400" spc="57" dirty="0">
                <a:solidFill>
                  <a:schemeClr val="bg1"/>
                </a:solidFill>
                <a:latin typeface="+mn-lt"/>
                <a:cs typeface="Raleway"/>
              </a:rPr>
              <a:t>Escolha por exemplo </a:t>
            </a:r>
            <a:r>
              <a:rPr lang="pt-BR" sz="2400" i="1" spc="57" dirty="0">
                <a:solidFill>
                  <a:schemeClr val="bg1"/>
                </a:solidFill>
                <a:latin typeface="+mn-lt"/>
                <a:cs typeface="Raleway"/>
              </a:rPr>
              <a:t>“Desenvolvimento profissional” ou “Educação” </a:t>
            </a:r>
          </a:p>
          <a:p>
            <a:pPr marR="5080">
              <a:lnSpc>
                <a:spcPct val="150000"/>
              </a:lnSpc>
              <a:spcBef>
                <a:spcPts val="600"/>
              </a:spcBef>
            </a:pPr>
            <a:r>
              <a:rPr lang="pt-BR" sz="2400" b="1" spc="57" dirty="0">
                <a:solidFill>
                  <a:schemeClr val="bg1"/>
                </a:solidFill>
                <a:latin typeface="+mn-lt"/>
                <a:cs typeface="Raleway"/>
              </a:rPr>
              <a:t>Data de início: </a:t>
            </a:r>
            <a:r>
              <a:rPr lang="pt-BR" sz="2400" spc="57" dirty="0">
                <a:solidFill>
                  <a:schemeClr val="bg1"/>
                </a:solidFill>
                <a:latin typeface="+mn-lt"/>
                <a:cs typeface="Raleway"/>
              </a:rPr>
              <a:t>conforme sua posse</a:t>
            </a:r>
          </a:p>
          <a:p>
            <a:pPr marR="5080">
              <a:lnSpc>
                <a:spcPct val="150000"/>
              </a:lnSpc>
              <a:spcBef>
                <a:spcPts val="600"/>
              </a:spcBef>
            </a:pPr>
            <a:r>
              <a:rPr lang="pt-BR" sz="2400" b="1" spc="57" dirty="0">
                <a:solidFill>
                  <a:schemeClr val="bg1"/>
                </a:solidFill>
                <a:latin typeface="+mn-lt"/>
                <a:cs typeface="Raleway"/>
              </a:rPr>
              <a:t>Ainda está nessa função? </a:t>
            </a:r>
            <a:r>
              <a:rPr lang="pt-BR" sz="2400" spc="57" dirty="0">
                <a:solidFill>
                  <a:schemeClr val="bg1"/>
                </a:solidFill>
                <a:latin typeface="+mn-lt"/>
                <a:cs typeface="Raleway"/>
              </a:rPr>
              <a:t>Marque se for o caso</a:t>
            </a:r>
          </a:p>
          <a:p>
            <a:pPr marR="5080">
              <a:spcBef>
                <a:spcPts val="600"/>
              </a:spcBef>
            </a:pPr>
            <a:r>
              <a:rPr lang="pt-BR" sz="2400" b="1" spc="57" dirty="0">
                <a:solidFill>
                  <a:schemeClr val="bg1"/>
                </a:solidFill>
                <a:latin typeface="+mn-lt"/>
                <a:cs typeface="Raleway"/>
              </a:rPr>
              <a:t>Descrição (opcional, mas recomendada):</a:t>
            </a:r>
            <a:r>
              <a:rPr lang="pt-BR" sz="2400" i="1" spc="57" dirty="0">
                <a:solidFill>
                  <a:schemeClr val="bg1"/>
                </a:solidFill>
                <a:latin typeface="+mn-lt"/>
                <a:cs typeface="Raleway"/>
              </a:rPr>
              <a:t> Exemplo: Atuação voluntária como representante institucional no CRA-ES, colaborando com ações estratégicas para o fortalecimento da profissão no Espírito Santo. Participação em ações voltadas à valorização da ciência da Administração.</a:t>
            </a:r>
          </a:p>
          <a:p>
            <a:pPr marR="5080">
              <a:lnSpc>
                <a:spcPct val="150000"/>
              </a:lnSpc>
              <a:spcBef>
                <a:spcPts val="600"/>
              </a:spcBef>
            </a:pPr>
            <a:r>
              <a:rPr lang="pt-BR" sz="2800" b="1" spc="57" dirty="0">
                <a:solidFill>
                  <a:schemeClr val="bg1"/>
                </a:solidFill>
                <a:latin typeface="+mn-lt"/>
                <a:cs typeface="Raleway"/>
              </a:rPr>
              <a:t>5. Clique em “Salvar”</a:t>
            </a:r>
            <a:endParaRPr lang="pt-BR" sz="2800" b="1" dirty="0">
              <a:solidFill>
                <a:schemeClr val="bg1"/>
              </a:solidFill>
              <a:latin typeface="+mn-lt"/>
              <a:cs typeface="Raleway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D728158-5580-866E-051C-249FD0C81AA0}"/>
              </a:ext>
            </a:extLst>
          </p:cNvPr>
          <p:cNvSpPr/>
          <p:nvPr/>
        </p:nvSpPr>
        <p:spPr>
          <a:xfrm>
            <a:off x="552892" y="280435"/>
            <a:ext cx="10910379" cy="1005083"/>
          </a:xfrm>
          <a:prstGeom prst="rect">
            <a:avLst/>
          </a:prstGeom>
          <a:solidFill>
            <a:srgbClr val="00A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sz="2489" dirty="0">
              <a:latin typeface="+mn-lt"/>
            </a:endParaRPr>
          </a:p>
        </p:txBody>
      </p:sp>
      <p:sp>
        <p:nvSpPr>
          <p:cNvPr id="5" name="object 57">
            <a:extLst>
              <a:ext uri="{FF2B5EF4-FFF2-40B4-BE49-F238E27FC236}">
                <a16:creationId xmlns:a16="http://schemas.microsoft.com/office/drawing/2014/main" id="{2FCAE00D-862A-498A-9A27-D519140A1F4E}"/>
              </a:ext>
            </a:extLst>
          </p:cNvPr>
          <p:cNvSpPr txBox="1"/>
          <p:nvPr/>
        </p:nvSpPr>
        <p:spPr>
          <a:xfrm>
            <a:off x="646624" y="467791"/>
            <a:ext cx="10992484" cy="507064"/>
          </a:xfrm>
          <a:prstGeom prst="rect">
            <a:avLst/>
          </a:prstGeom>
        </p:spPr>
        <p:txBody>
          <a:bodyPr vert="horz" wrap="square" lIns="0" tIns="1448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393">
              <a:spcBef>
                <a:spcPts val="115"/>
              </a:spcBef>
            </a:pPr>
            <a:r>
              <a:rPr lang="pt-BR" sz="3200" b="1" spc="-137" dirty="0">
                <a:solidFill>
                  <a:schemeClr val="bg1"/>
                </a:solidFill>
                <a:latin typeface="+mn-lt"/>
                <a:cs typeface="Raleway"/>
              </a:rPr>
              <a:t>Passo a passo para adicionar uma experiência voluntária no LINKEDIN</a:t>
            </a:r>
          </a:p>
        </p:txBody>
      </p:sp>
      <p:pic>
        <p:nvPicPr>
          <p:cNvPr id="2" name="Imagem 1" descr="Ícone&#10;&#10;O conteúdo gerado por IA pode estar incorreto.">
            <a:extLst>
              <a:ext uri="{FF2B5EF4-FFF2-40B4-BE49-F238E27FC236}">
                <a16:creationId xmlns:a16="http://schemas.microsoft.com/office/drawing/2014/main" id="{5674004D-3E25-AF4A-42FE-AD5CE6881A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844"/>
          <a:stretch>
            <a:fillRect/>
          </a:stretch>
        </p:blipFill>
        <p:spPr>
          <a:xfrm>
            <a:off x="8816480" y="5868318"/>
            <a:ext cx="2646792" cy="7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80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692C6BC-0CE1-3A60-80C5-B56FC1263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00" y="4900267"/>
            <a:ext cx="11360800" cy="1056800"/>
          </a:xfrm>
        </p:spPr>
        <p:txBody>
          <a:bodyPr/>
          <a:lstStyle/>
          <a:p>
            <a:r>
              <a:rPr lang="pt-BR" sz="3700" dirty="0"/>
              <a:t>Exemplo de como aparece no Linkedin...</a:t>
            </a:r>
            <a:endParaRPr lang="pt-BR" dirty="0"/>
          </a:p>
        </p:txBody>
      </p:sp>
      <p:pic>
        <p:nvPicPr>
          <p:cNvPr id="5" name="Imagem 4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86633C23-6D1B-663C-EE55-BD4760E6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5" y="1535800"/>
            <a:ext cx="10600660" cy="33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41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0;p32">
            <a:extLst>
              <a:ext uri="{FF2B5EF4-FFF2-40B4-BE49-F238E27FC236}">
                <a16:creationId xmlns:a16="http://schemas.microsoft.com/office/drawing/2014/main" id="{AB7403EB-B346-8968-E0EA-4F96D970B41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8034" y="1"/>
            <a:ext cx="12350035" cy="694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6"/>
          <p:cNvPicPr preferRelativeResize="0"/>
          <p:nvPr/>
        </p:nvPicPr>
        <p:blipFill rotWithShape="1">
          <a:blip r:embed="rId4">
            <a:alphaModFix amt="5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9000"/>
                    </a14:imgEffect>
                    <a14:imgEffect>
                      <a14:brightnessContrast bright="-22000" contrast="38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158035" y="1"/>
            <a:ext cx="12350035" cy="6946905"/>
          </a:xfrm>
          <a:prstGeom prst="rect">
            <a:avLst/>
          </a:prstGeom>
          <a:noFill/>
          <a:ln>
            <a:noFill/>
          </a:ln>
          <a:effectLst>
            <a:reflection stA="0" dist="50800" dir="5400000" sy="-100000" algn="bl" rotWithShape="0"/>
          </a:effectLst>
        </p:spPr>
      </p:pic>
      <p:sp>
        <p:nvSpPr>
          <p:cNvPr id="220" name="Google Shape;220;p36"/>
          <p:cNvSpPr txBox="1"/>
          <p:nvPr/>
        </p:nvSpPr>
        <p:spPr>
          <a:xfrm>
            <a:off x="848632" y="1057984"/>
            <a:ext cx="9773294" cy="6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33" b="1" dirty="0">
                <a:solidFill>
                  <a:srgbClr val="FFFFFF"/>
                </a:solidFill>
                <a:latin typeface="+mn-lt"/>
                <a:ea typeface="Montserrat ExtraBold"/>
                <a:cs typeface="Montserrat ExtraBold"/>
                <a:sym typeface="Montserrat ExtraBold"/>
              </a:rPr>
              <a:t>Siga nossas Redes Sociais</a:t>
            </a:r>
            <a:endParaRPr sz="5333" b="1" dirty="0">
              <a:solidFill>
                <a:srgbClr val="FFFFFF"/>
              </a:solidFill>
              <a:latin typeface="+mn-lt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848633" y="2313936"/>
            <a:ext cx="6043235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 b="1" dirty="0">
                <a:solidFill>
                  <a:schemeClr val="lt1"/>
                </a:solidFill>
                <a:latin typeface="+mn-lt"/>
              </a:rPr>
              <a:t>instagram</a:t>
            </a:r>
            <a:r>
              <a:rPr lang="pt-BR" sz="3200" dirty="0">
                <a:solidFill>
                  <a:schemeClr val="lt1"/>
                </a:solidFill>
                <a:latin typeface="+mn-lt"/>
              </a:rPr>
              <a:t>.com/</a:t>
            </a:r>
            <a:r>
              <a:rPr lang="pt-BR" sz="3200" dirty="0" err="1">
                <a:solidFill>
                  <a:schemeClr val="lt1"/>
                </a:solidFill>
                <a:latin typeface="+mn-lt"/>
              </a:rPr>
              <a:t>cra_es</a:t>
            </a:r>
            <a:endParaRPr lang="pt-BR" sz="3200" dirty="0">
              <a:solidFill>
                <a:schemeClr val="lt1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3200" b="1" dirty="0">
                <a:solidFill>
                  <a:schemeClr val="lt1"/>
                </a:solidFill>
                <a:latin typeface="+mn-lt"/>
              </a:rPr>
              <a:t>facebook.</a:t>
            </a:r>
            <a:r>
              <a:rPr lang="pt-BR" sz="3200" dirty="0">
                <a:solidFill>
                  <a:schemeClr val="lt1"/>
                </a:solidFill>
                <a:latin typeface="+mn-lt"/>
              </a:rPr>
              <a:t>com/</a:t>
            </a:r>
            <a:r>
              <a:rPr lang="pt-BR" sz="3200" dirty="0" err="1">
                <a:solidFill>
                  <a:schemeClr val="lt1"/>
                </a:solidFill>
                <a:latin typeface="+mn-lt"/>
              </a:rPr>
              <a:t>craespiritosanto</a:t>
            </a:r>
            <a:endParaRPr lang="pt-BR" sz="3200" dirty="0">
              <a:solidFill>
                <a:schemeClr val="lt1"/>
              </a:solidFill>
              <a:latin typeface="+mn-l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 b="1" dirty="0">
                <a:solidFill>
                  <a:schemeClr val="lt1"/>
                </a:solidFill>
                <a:latin typeface="+mn-lt"/>
              </a:rPr>
              <a:t>linkedin.com/</a:t>
            </a:r>
            <a:r>
              <a:rPr lang="pt-BR" sz="3200" dirty="0" err="1">
                <a:solidFill>
                  <a:schemeClr val="lt1"/>
                </a:solidFill>
                <a:latin typeface="+mn-lt"/>
              </a:rPr>
              <a:t>company</a:t>
            </a:r>
            <a:r>
              <a:rPr lang="pt-BR" sz="3200" dirty="0">
                <a:solidFill>
                  <a:schemeClr val="lt1"/>
                </a:solidFill>
                <a:latin typeface="+mn-lt"/>
              </a:rPr>
              <a:t>/</a:t>
            </a:r>
            <a:r>
              <a:rPr lang="pt-BR" sz="3200" dirty="0" err="1">
                <a:solidFill>
                  <a:schemeClr val="lt1"/>
                </a:solidFill>
                <a:latin typeface="+mn-lt"/>
              </a:rPr>
              <a:t>cra-es</a:t>
            </a:r>
            <a:r>
              <a:rPr lang="pt-BR" sz="3200" dirty="0">
                <a:solidFill>
                  <a:schemeClr val="lt1"/>
                </a:solidFill>
                <a:latin typeface="+mn-lt"/>
              </a:rPr>
              <a:t>/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lt1"/>
                </a:solidFill>
                <a:latin typeface="+mn-lt"/>
              </a:rPr>
              <a:t>x.com</a:t>
            </a:r>
            <a:r>
              <a:rPr lang="pt-BR" sz="3200" dirty="0">
                <a:solidFill>
                  <a:schemeClr val="lt1"/>
                </a:solidFill>
                <a:latin typeface="+mn-lt"/>
              </a:rPr>
              <a:t>/</a:t>
            </a:r>
            <a:r>
              <a:rPr lang="pt-BR" sz="3200" dirty="0" err="1">
                <a:solidFill>
                  <a:schemeClr val="lt1"/>
                </a:solidFill>
                <a:latin typeface="+mn-lt"/>
              </a:rPr>
              <a:t>cra_es</a:t>
            </a:r>
            <a:endParaRPr lang="pt-BR" sz="3200" dirty="0">
              <a:solidFill>
                <a:schemeClr val="lt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52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ckground gradient dark green by gds70 on DeviantArt">
            <a:extLst>
              <a:ext uri="{FF2B5EF4-FFF2-40B4-BE49-F238E27FC236}">
                <a16:creationId xmlns:a16="http://schemas.microsoft.com/office/drawing/2014/main" id="{461657AB-3677-3A3E-496D-D3C0E9FB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0074855A-063B-C442-0E22-0C4BEE7B2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63" y="387100"/>
            <a:ext cx="5016291" cy="1824676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7991663" y="6653989"/>
            <a:ext cx="17376" cy="6516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1930" y="0"/>
                </a:moveTo>
                <a:lnTo>
                  <a:pt x="0" y="5880"/>
                </a:lnTo>
                <a:lnTo>
                  <a:pt x="3020" y="7136"/>
                </a:lnTo>
                <a:lnTo>
                  <a:pt x="20244" y="7136"/>
                </a:lnTo>
                <a:lnTo>
                  <a:pt x="193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349">
              <a:latin typeface="+mn-lt"/>
            </a:endParaRPr>
          </a:p>
        </p:txBody>
      </p:sp>
      <p:sp>
        <p:nvSpPr>
          <p:cNvPr id="95" name="object 6">
            <a:extLst>
              <a:ext uri="{FF2B5EF4-FFF2-40B4-BE49-F238E27FC236}">
                <a16:creationId xmlns:a16="http://schemas.microsoft.com/office/drawing/2014/main" id="{F6D6A2A2-668F-440C-99B0-EF2BEA41156E}"/>
              </a:ext>
            </a:extLst>
          </p:cNvPr>
          <p:cNvSpPr txBox="1">
            <a:spLocks noGrp="1"/>
          </p:cNvSpPr>
          <p:nvPr/>
        </p:nvSpPr>
        <p:spPr>
          <a:xfrm>
            <a:off x="1280188" y="1853503"/>
            <a:ext cx="9310805" cy="1575497"/>
          </a:xfrm>
          <a:prstGeom prst="rect">
            <a:avLst/>
          </a:prstGeom>
        </p:spPr>
        <p:txBody>
          <a:bodyPr vert="horz" wrap="square" lIns="0" tIns="1086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794" marR="3811" algn="ctr">
              <a:spcBef>
                <a:spcPts val="87"/>
              </a:spcBef>
            </a:pPr>
            <a:endParaRPr lang="pt-BR" sz="2000" b="1" dirty="0">
              <a:solidFill>
                <a:schemeClr val="bg1"/>
              </a:solidFill>
              <a:latin typeface="+mn-lt"/>
              <a:cs typeface="Calibri" panose="020F0502020204030204"/>
            </a:endParaRPr>
          </a:p>
          <a:p>
            <a:pPr marL="10794" marR="3811" algn="ctr">
              <a:spcBef>
                <a:spcPts val="87"/>
              </a:spcBef>
            </a:pPr>
            <a:r>
              <a:rPr lang="pt-BR" sz="6000" b="1" dirty="0">
                <a:solidFill>
                  <a:srgbClr val="53CF60"/>
                </a:solidFill>
                <a:latin typeface="+mn-lt"/>
                <a:cs typeface="Calibri" panose="020F0502020204030204"/>
              </a:rPr>
              <a:t>27 2121-0500</a:t>
            </a:r>
          </a:p>
          <a:p>
            <a:pPr marL="10794" marR="3811" algn="ctr">
              <a:spcBef>
                <a:spcPts val="87"/>
              </a:spcBef>
            </a:pPr>
            <a:r>
              <a:rPr lang="pt-BR" sz="2000" dirty="0">
                <a:solidFill>
                  <a:schemeClr val="bg1"/>
                </a:solidFill>
                <a:latin typeface="+mn-lt"/>
                <a:cs typeface="Calibri" panose="020F0502020204030204"/>
              </a:rPr>
              <a:t>Nosso time está disponível de segunda a sexta-feira, das 9h às 17h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B2BB7F27-4E6F-6E43-EE4A-BEF2009F7456}"/>
              </a:ext>
            </a:extLst>
          </p:cNvPr>
          <p:cNvSpPr txBox="1">
            <a:spLocks noGrp="1"/>
          </p:cNvSpPr>
          <p:nvPr/>
        </p:nvSpPr>
        <p:spPr>
          <a:xfrm>
            <a:off x="919300" y="4576692"/>
            <a:ext cx="10243849" cy="1254896"/>
          </a:xfrm>
          <a:prstGeom prst="rect">
            <a:avLst/>
          </a:prstGeom>
        </p:spPr>
        <p:txBody>
          <a:bodyPr vert="horz" wrap="square" lIns="0" tIns="1086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794" marR="3811" algn="ctr">
              <a:spcBef>
                <a:spcPts val="87"/>
              </a:spcBef>
            </a:pPr>
            <a:r>
              <a:rPr lang="pt-BR" sz="2000" b="1" dirty="0">
                <a:solidFill>
                  <a:schemeClr val="bg1"/>
                </a:solidFill>
                <a:latin typeface="+mn-lt"/>
                <a:cs typeface="Calibri" panose="020F0502020204030204"/>
              </a:rPr>
              <a:t>E-mail oficial da autarquia:</a:t>
            </a:r>
            <a:endParaRPr lang="pt-BR" sz="6000" dirty="0">
              <a:solidFill>
                <a:schemeClr val="bg1"/>
              </a:solidFill>
              <a:cs typeface="Calibri" panose="020F0502020204030204"/>
            </a:endParaRPr>
          </a:p>
          <a:p>
            <a:pPr marL="10794" marR="3811" algn="ctr">
              <a:spcBef>
                <a:spcPts val="87"/>
              </a:spcBef>
            </a:pPr>
            <a:r>
              <a:rPr lang="pt-BR" sz="6000" b="1" dirty="0">
                <a:solidFill>
                  <a:srgbClr val="53CF60"/>
                </a:solidFill>
                <a:latin typeface="+mn-lt"/>
                <a:cs typeface="Calibri" panose="020F0502020204030204"/>
              </a:rPr>
              <a:t>contato@craes.org.br</a:t>
            </a:r>
          </a:p>
        </p:txBody>
      </p:sp>
    </p:spTree>
    <p:extLst>
      <p:ext uri="{BB962C8B-B14F-4D97-AF65-F5344CB8AC3E}">
        <p14:creationId xmlns:p14="http://schemas.microsoft.com/office/powerpoint/2010/main" val="2799293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Personalizada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798</Words>
  <Application>Microsoft Office PowerPoint</Application>
  <PresentationFormat>Widescreen</PresentationFormat>
  <Paragraphs>55</Paragraphs>
  <Slides>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Raleway</vt:lpstr>
      <vt:lpstr>Office Theme</vt:lpstr>
      <vt:lpstr>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Carvalho</dc:creator>
  <cp:lastModifiedBy>Fernanda Manso - CRA-ES</cp:lastModifiedBy>
  <cp:revision>17</cp:revision>
  <dcterms:created xsi:type="dcterms:W3CDTF">2022-03-23T12:00:18Z</dcterms:created>
  <dcterms:modified xsi:type="dcterms:W3CDTF">2025-07-09T22:24:59Z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2021-11-08T00:00:00Z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2022-03-23T00:00:00Z</vt:filetime>
  </property>
</Properties>
</file>